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4"/>
  </p:notesMasterIdLst>
  <p:handoutMasterIdLst>
    <p:handoutMasterId r:id="rId15"/>
  </p:handoutMasterIdLst>
  <p:sldIdLst>
    <p:sldId id="272" r:id="rId2"/>
    <p:sldId id="377" r:id="rId3"/>
    <p:sldId id="388" r:id="rId4"/>
    <p:sldId id="399" r:id="rId5"/>
    <p:sldId id="284" r:id="rId6"/>
    <p:sldId id="724" r:id="rId7"/>
    <p:sldId id="400" r:id="rId8"/>
    <p:sldId id="725" r:id="rId9"/>
    <p:sldId id="391" r:id="rId10"/>
    <p:sldId id="361" r:id="rId11"/>
    <p:sldId id="416" r:id="rId12"/>
    <p:sldId id="287" r:id="rId13"/>
  </p:sldIdLst>
  <p:sldSz cx="12192000" cy="6858000"/>
  <p:notesSz cx="6735763" cy="9866313"/>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F7678FDD-3D46-4331-BFCF-F3CC8309045C}">
          <p14:sldIdLst>
            <p14:sldId id="272"/>
            <p14:sldId id="377"/>
            <p14:sldId id="388"/>
            <p14:sldId id="399"/>
            <p14:sldId id="284"/>
            <p14:sldId id="724"/>
            <p14:sldId id="400"/>
            <p14:sldId id="725"/>
            <p14:sldId id="391"/>
            <p14:sldId id="361"/>
            <p14:sldId id="416"/>
            <p14:sldId id="287"/>
          </p14:sldIdLst>
        </p14:section>
        <p14:section name="タイトルなしのセクション" id="{147AA6FB-204F-4DF2-A493-CFE481C4A34A}">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u" initials="g" lastIdx="3" clrIdx="0">
    <p:extLst>
      <p:ext uri="{19B8F6BF-5375-455C-9EA6-DF929625EA0E}">
        <p15:presenceInfo xmlns:p15="http://schemas.microsoft.com/office/powerpoint/2012/main" userId="gou" providerId="None"/>
      </p:ext>
    </p:extLst>
  </p:cmAuthor>
  <p:cmAuthor id="2" name="赤松" initials="赤松" lastIdx="1" clrIdx="1">
    <p:extLst>
      <p:ext uri="{19B8F6BF-5375-455C-9EA6-DF929625EA0E}">
        <p15:presenceInfo xmlns:p15="http://schemas.microsoft.com/office/powerpoint/2012/main" userId="赤松"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52" autoAdjust="0"/>
    <p:restoredTop sz="96370" autoAdjust="0"/>
  </p:normalViewPr>
  <p:slideViewPr>
    <p:cSldViewPr snapToGrid="0">
      <p:cViewPr varScale="1">
        <p:scale>
          <a:sx n="115" d="100"/>
          <a:sy n="115" d="100"/>
        </p:scale>
        <p:origin x="222" y="108"/>
      </p:cViewPr>
      <p:guideLst/>
    </p:cSldViewPr>
  </p:slideViewPr>
  <p:outlineViewPr>
    <p:cViewPr>
      <p:scale>
        <a:sx n="33" d="100"/>
        <a:sy n="33" d="100"/>
      </p:scale>
      <p:origin x="0" y="-76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400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3"/>
            <a:ext cx="2918831" cy="495029"/>
          </a:xfrm>
          <a:prstGeom prst="rect">
            <a:avLst/>
          </a:prstGeom>
        </p:spPr>
        <p:txBody>
          <a:bodyPr vert="horz" lIns="91414" tIns="45707" rIns="91414" bIns="45707" rtlCol="0"/>
          <a:lstStyle>
            <a:lvl1pPr algn="l">
              <a:defRPr sz="1200"/>
            </a:lvl1pPr>
          </a:lstStyle>
          <a:p>
            <a:endParaRPr kumimoji="1" lang="ja-JP" altLang="en-US"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2"/>
          </p:nvPr>
        </p:nvSpPr>
        <p:spPr>
          <a:xfrm>
            <a:off x="3" y="9371287"/>
            <a:ext cx="2918831" cy="495028"/>
          </a:xfrm>
          <a:prstGeom prst="rect">
            <a:avLst/>
          </a:prstGeom>
        </p:spPr>
        <p:txBody>
          <a:bodyPr vert="horz" lIns="91414" tIns="45707" rIns="91414" bIns="45707" rtlCol="0" anchor="b"/>
          <a:lstStyle>
            <a:lvl1pPr algn="l">
              <a:defRPr sz="1200"/>
            </a:lvl1pPr>
          </a:lstStyle>
          <a:p>
            <a:endParaRPr kumimoji="1" lang="ja-JP" altLang="en-US"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3"/>
          </p:nvPr>
        </p:nvSpPr>
        <p:spPr>
          <a:xfrm>
            <a:off x="3815376" y="9371287"/>
            <a:ext cx="2918831" cy="495028"/>
          </a:xfrm>
          <a:prstGeom prst="rect">
            <a:avLst/>
          </a:prstGeom>
        </p:spPr>
        <p:txBody>
          <a:bodyPr vert="horz" lIns="91414" tIns="45707" rIns="91414" bIns="45707" rtlCol="0" anchor="b"/>
          <a:lstStyle>
            <a:lvl1pPr algn="r">
              <a:defRPr sz="1200"/>
            </a:lvl1pPr>
          </a:lstStyle>
          <a:p>
            <a:fld id="{FA09A4F4-89FA-4551-A9F4-ECDBD52C06D6}" type="slidenum">
              <a:rPr kumimoji="1" lang="en-US" altLang="ja-JP" smtClean="0">
                <a:latin typeface="Meiryo UI" panose="020B0604030504040204" pitchFamily="50" charset="-128"/>
                <a:ea typeface="Meiryo UI" panose="020B0604030504040204" pitchFamily="50" charset="-128"/>
              </a:rPr>
              <a:t>‹#›</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248109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3"/>
            <a:ext cx="2918831" cy="495029"/>
          </a:xfrm>
          <a:prstGeom prst="rect">
            <a:avLst/>
          </a:prstGeom>
        </p:spPr>
        <p:txBody>
          <a:bodyPr vert="horz" lIns="91414" tIns="45707" rIns="91414" bIns="45707" rtlCol="0"/>
          <a:lstStyle>
            <a:lvl1pPr algn="l">
              <a:defRPr sz="1200">
                <a:latin typeface="Meiryo UI" panose="020B0604030504040204" pitchFamily="50" charset="-128"/>
                <a:ea typeface="Meiryo UI" panose="020B0604030504040204" pitchFamily="50" charset="-128"/>
              </a:defRPr>
            </a:lvl1pPr>
          </a:lstStyle>
          <a:p>
            <a:endParaRPr lang="ja-JP" altLang="en-US" dirty="0"/>
          </a:p>
        </p:txBody>
      </p:sp>
      <p:sp>
        <p:nvSpPr>
          <p:cNvPr id="3" name="日付プレースホルダー 2"/>
          <p:cNvSpPr>
            <a:spLocks noGrp="1"/>
          </p:cNvSpPr>
          <p:nvPr>
            <p:ph type="dt" idx="1"/>
          </p:nvPr>
        </p:nvSpPr>
        <p:spPr>
          <a:xfrm>
            <a:off x="3815376" y="3"/>
            <a:ext cx="2918831" cy="495029"/>
          </a:xfrm>
          <a:prstGeom prst="rect">
            <a:avLst/>
          </a:prstGeom>
        </p:spPr>
        <p:txBody>
          <a:bodyPr vert="horz" lIns="91414" tIns="45707" rIns="91414" bIns="45707" rtlCol="0"/>
          <a:lstStyle>
            <a:lvl1pPr algn="r">
              <a:defRPr sz="1200">
                <a:latin typeface="Meiryo UI" panose="020B0604030504040204" pitchFamily="50" charset="-128"/>
                <a:ea typeface="Meiryo UI" panose="020B0604030504040204" pitchFamily="50" charset="-128"/>
              </a:defRPr>
            </a:lvl1pPr>
          </a:lstStyle>
          <a:p>
            <a:fld id="{EECA54F6-A409-4052-BA8C-D33E3AF8AD29}" type="datetime4">
              <a:rPr lang="ja-JP" altLang="en-US" smtClean="0"/>
              <a:pPr/>
              <a:t>2024年1月15日</a:t>
            </a:fld>
            <a:endParaRPr lang="ja-JP" altLang="en-US" dirty="0"/>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14" tIns="45707" rIns="91414" bIns="45707" rtlCol="0" anchor="ctr"/>
          <a:lstStyle/>
          <a:p>
            <a:pPr rtl="0"/>
            <a:endParaRPr lang="ja-JP" altLang="en-US" noProof="0" dirty="0"/>
          </a:p>
        </p:txBody>
      </p:sp>
      <p:sp>
        <p:nvSpPr>
          <p:cNvPr id="5" name="ノート プレースホルダー 4"/>
          <p:cNvSpPr>
            <a:spLocks noGrp="1"/>
          </p:cNvSpPr>
          <p:nvPr>
            <p:ph type="body" sz="quarter" idx="3"/>
          </p:nvPr>
        </p:nvSpPr>
        <p:spPr>
          <a:xfrm>
            <a:off x="673577" y="4748165"/>
            <a:ext cx="5388610" cy="3884861"/>
          </a:xfrm>
          <a:prstGeom prst="rect">
            <a:avLst/>
          </a:prstGeom>
        </p:spPr>
        <p:txBody>
          <a:bodyPr vert="horz" lIns="91414" tIns="45707" rIns="91414" bIns="45707" rtlCol="0"/>
          <a:lstStyle/>
          <a:p>
            <a:pPr lvl="0" rtl="0"/>
            <a:r>
              <a:rPr lang="ja-JP" altLang="en-US" noProof="0" dirty="0"/>
              <a:t>クリックしてマスター テキストのスタイルを編集</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6" name="フッター プレースホルダー 5"/>
          <p:cNvSpPr>
            <a:spLocks noGrp="1"/>
          </p:cNvSpPr>
          <p:nvPr>
            <p:ph type="ftr" sz="quarter" idx="4"/>
          </p:nvPr>
        </p:nvSpPr>
        <p:spPr>
          <a:xfrm>
            <a:off x="3" y="9371287"/>
            <a:ext cx="2918831" cy="495028"/>
          </a:xfrm>
          <a:prstGeom prst="rect">
            <a:avLst/>
          </a:prstGeom>
        </p:spPr>
        <p:txBody>
          <a:bodyPr vert="horz" lIns="91414" tIns="45707" rIns="91414" bIns="45707" rtlCol="0" anchor="b"/>
          <a:lstStyle>
            <a:lvl1pPr algn="l">
              <a:defRPr sz="1200">
                <a:latin typeface="Meiryo UI" panose="020B0604030504040204" pitchFamily="50" charset="-128"/>
                <a:ea typeface="Meiryo UI" panose="020B0604030504040204"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3815376" y="9371287"/>
            <a:ext cx="2918831" cy="495028"/>
          </a:xfrm>
          <a:prstGeom prst="rect">
            <a:avLst/>
          </a:prstGeom>
        </p:spPr>
        <p:txBody>
          <a:bodyPr vert="horz" lIns="91414" tIns="45707" rIns="91414" bIns="45707" rtlCol="0" anchor="b"/>
          <a:lstStyle>
            <a:lvl1pPr algn="r">
              <a:defRPr sz="1200">
                <a:latin typeface="Meiryo UI" panose="020B0604030504040204" pitchFamily="50" charset="-128"/>
                <a:ea typeface="Meiryo UI" panose="020B0604030504040204" pitchFamily="50" charset="-128"/>
              </a:defRPr>
            </a:lvl1pPr>
          </a:lstStyle>
          <a:p>
            <a:fld id="{893B0CF2-7F87-4E02-A248-870047730F99}" type="slidenum">
              <a:rPr lang="en-US" altLang="ja-JP" smtClean="0"/>
              <a:pPr/>
              <a:t>‹#›</a:t>
            </a:fld>
            <a:endParaRPr lang="ja-JP" altLang="en-US" dirty="0"/>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B49CD714-8E50-412B-AEC3-CEE09C4C183D}"/>
              </a:ext>
            </a:extLst>
          </p:cNvPr>
          <p:cNvSpPr>
            <a:spLocks noGrp="1"/>
          </p:cNvSpPr>
          <p:nvPr>
            <p:ph type="sldNum" sz="quarter" idx="5"/>
          </p:nvPr>
        </p:nvSpPr>
        <p:spPr/>
        <p:txBody>
          <a:bodyPr/>
          <a:lstStyle/>
          <a:p>
            <a:fld id="{893B0CF2-7F87-4E02-A248-870047730F99}" type="slidenum">
              <a:rPr lang="en-US" altLang="ja-JP" smtClean="0"/>
              <a:pPr/>
              <a:t>1</a:t>
            </a:fld>
            <a:endParaRPr lang="ja-JP" altLang="en-US" dirty="0"/>
          </a:p>
        </p:txBody>
      </p:sp>
    </p:spTree>
    <p:extLst>
      <p:ext uri="{BB962C8B-B14F-4D97-AF65-F5344CB8AC3E}">
        <p14:creationId xmlns:p14="http://schemas.microsoft.com/office/powerpoint/2010/main" val="1495133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5A11B3C4-52E0-4919-B629-2CE8B27564A0}"/>
              </a:ext>
            </a:extLst>
          </p:cNvPr>
          <p:cNvSpPr>
            <a:spLocks noGrp="1"/>
          </p:cNvSpPr>
          <p:nvPr>
            <p:ph type="sldNum" sz="quarter" idx="5"/>
          </p:nvPr>
        </p:nvSpPr>
        <p:spPr/>
        <p:txBody>
          <a:bodyPr/>
          <a:lstStyle/>
          <a:p>
            <a:fld id="{893B0CF2-7F87-4E02-A248-870047730F99}" type="slidenum">
              <a:rPr lang="en-US" altLang="ja-JP" smtClean="0"/>
              <a:pPr/>
              <a:t>2</a:t>
            </a:fld>
            <a:endParaRPr lang="ja-JP" altLang="en-US" dirty="0"/>
          </a:p>
        </p:txBody>
      </p:sp>
    </p:spTree>
    <p:extLst>
      <p:ext uri="{BB962C8B-B14F-4D97-AF65-F5344CB8AC3E}">
        <p14:creationId xmlns:p14="http://schemas.microsoft.com/office/powerpoint/2010/main" val="2898244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F0FDC501-0560-465D-BDE8-D89524671BAC}"/>
              </a:ext>
            </a:extLst>
          </p:cNvPr>
          <p:cNvSpPr>
            <a:spLocks noGrp="1"/>
          </p:cNvSpPr>
          <p:nvPr>
            <p:ph type="sldNum" sz="quarter" idx="5"/>
          </p:nvPr>
        </p:nvSpPr>
        <p:spPr/>
        <p:txBody>
          <a:bodyPr/>
          <a:lstStyle/>
          <a:p>
            <a:fld id="{893B0CF2-7F87-4E02-A248-870047730F99}" type="slidenum">
              <a:rPr lang="en-US" altLang="ja-JP" smtClean="0"/>
              <a:pPr/>
              <a:t>3</a:t>
            </a:fld>
            <a:endParaRPr lang="ja-JP" altLang="en-US" dirty="0"/>
          </a:p>
        </p:txBody>
      </p:sp>
    </p:spTree>
    <p:extLst>
      <p:ext uri="{BB962C8B-B14F-4D97-AF65-F5344CB8AC3E}">
        <p14:creationId xmlns:p14="http://schemas.microsoft.com/office/powerpoint/2010/main" val="366351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86822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22615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Ref idx="1001">
        <a:schemeClr val="bg1"/>
      </p:bgRef>
    </p:bg>
    <p:spTree>
      <p:nvGrpSpPr>
        <p:cNvPr id="1" name=""/>
        <p:cNvGrpSpPr/>
        <p:nvPr/>
      </p:nvGrpSpPr>
      <p:grpSpPr>
        <a:xfrm>
          <a:off x="0" y="0"/>
          <a:ext cx="0" cy="0"/>
          <a:chOff x="0" y="0"/>
          <a:chExt cx="0" cy="0"/>
        </a:xfrm>
      </p:grpSpPr>
      <p:grpSp>
        <p:nvGrpSpPr>
          <p:cNvPr id="10" name="グループ 9"/>
          <p:cNvGrpSpPr/>
          <p:nvPr/>
        </p:nvGrpSpPr>
        <p:grpSpPr>
          <a:xfrm>
            <a:off x="0" y="6208894"/>
            <a:ext cx="12192000" cy="649106"/>
            <a:chOff x="0" y="6208894"/>
            <a:chExt cx="12192000" cy="649106"/>
          </a:xfrm>
        </p:grpSpPr>
        <p:sp>
          <p:nvSpPr>
            <p:cNvPr id="2" name="長方形 1"/>
            <p:cNvSpPr/>
            <p:nvPr/>
          </p:nvSpPr>
          <p:spPr>
            <a:xfrm>
              <a:off x="3048" y="6220178"/>
              <a:ext cx="12188952" cy="637822"/>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rtl="0"/>
              <a:endParaRPr lang="ja-JP" altLang="en-US" noProof="0" dirty="0"/>
            </a:p>
          </p:txBody>
        </p:sp>
        <p:cxnSp>
          <p:nvCxnSpPr>
            <p:cNvPr id="7" name="直線​​コネクタ 6"/>
            <p:cNvCxnSpPr/>
            <p:nvPr/>
          </p:nvCxnSpPr>
          <p:spPr>
            <a:xfrm>
              <a:off x="0" y="6208894"/>
              <a:ext cx="1219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5" name="直線​​コネクタ 4"/>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sp>
        <p:nvSpPr>
          <p:cNvPr id="9" name="タイトル 8"/>
          <p:cNvSpPr>
            <a:spLocks noGrp="1"/>
          </p:cNvSpPr>
          <p:nvPr>
            <p:ph type="ctrTitle"/>
          </p:nvPr>
        </p:nvSpPr>
        <p:spPr>
          <a:xfrm>
            <a:off x="711200" y="1371600"/>
            <a:ext cx="10468864" cy="1828800"/>
          </a:xfrm>
          <a:ln>
            <a:noFill/>
          </a:ln>
        </p:spPr>
        <p:txBody>
          <a:bodyPr vert="horz" tIns="0" rIns="18288" bIns="0" rtlCol="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tx2"/>
                </a:solidFill>
                <a:effectLst/>
                <a:latin typeface="Meiryo UI" panose="020B0604030504040204" pitchFamily="50" charset="-128"/>
                <a:ea typeface="Meiryo UI" panose="020B0604030504040204" pitchFamily="50" charset="-128"/>
                <a:cs typeface="+mj-cs"/>
              </a:defRPr>
            </a:lvl1pPr>
          </a:lstStyle>
          <a:p>
            <a:pPr rtl="0"/>
            <a:r>
              <a:rPr lang="ja-JP" altLang="en-US" noProof="0"/>
              <a:t>マスター タイトルの書式設定</a:t>
            </a:r>
            <a:endParaRPr kumimoji="0" lang="ja-JP" altLang="en-US" noProof="0" dirty="0"/>
          </a:p>
        </p:txBody>
      </p:sp>
      <p:sp>
        <p:nvSpPr>
          <p:cNvPr id="17" name="サブタイトル 16"/>
          <p:cNvSpPr>
            <a:spLocks noGrp="1"/>
          </p:cNvSpPr>
          <p:nvPr>
            <p:ph type="subTitle" idx="1"/>
          </p:nvPr>
        </p:nvSpPr>
        <p:spPr>
          <a:xfrm>
            <a:off x="711200" y="3228536"/>
            <a:ext cx="10472928" cy="1752600"/>
          </a:xfrm>
        </p:spPr>
        <p:txBody>
          <a:bodyPr lIns="0" rIns="18288" rtlCol="0"/>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rtl="0"/>
            <a:r>
              <a:rPr lang="ja-JP" altLang="en-US" noProof="0"/>
              <a:t>マスター サブタイトルの書式設定</a:t>
            </a:r>
            <a:endParaRPr kumimoji="0" lang="ja-JP" altLang="en-US" noProof="0" dirty="0"/>
          </a:p>
        </p:txBody>
      </p:sp>
      <p:sp>
        <p:nvSpPr>
          <p:cNvPr id="30" name="日付プレースホルダー 29"/>
          <p:cNvSpPr>
            <a:spLocks noGrp="1"/>
          </p:cNvSpPr>
          <p:nvPr>
            <p:ph type="dt" sz="half" idx="10"/>
          </p:nvPr>
        </p:nvSpPr>
        <p:spPr/>
        <p:txBody>
          <a:bodyPr rtlCol="0"/>
          <a:lstStyle/>
          <a:p>
            <a:pPr rtl="0"/>
            <a:fld id="{70CA253D-8748-4C65-BE1B-57F8D6709354}" type="datetime4">
              <a:rPr lang="ja-JP" altLang="en-US" smtClean="0"/>
              <a:t>2024年1月15日</a:t>
            </a:fld>
            <a:endParaRPr lang="en-US" dirty="0"/>
          </a:p>
        </p:txBody>
      </p:sp>
      <p:sp>
        <p:nvSpPr>
          <p:cNvPr id="19" name="フッター プレースホルダー 18"/>
          <p:cNvSpPr>
            <a:spLocks noGrp="1"/>
          </p:cNvSpPr>
          <p:nvPr>
            <p:ph type="ftr" sz="quarter" idx="11"/>
          </p:nvPr>
        </p:nvSpPr>
        <p:spPr/>
        <p:txBody>
          <a:bodyPr rtlCol="0"/>
          <a:lstStyle/>
          <a:p>
            <a:pPr rtl="0"/>
            <a:r>
              <a:rPr lang="ja-JP" altLang="en-US" noProof="0" dirty="0"/>
              <a:t>フッターを追加</a:t>
            </a:r>
          </a:p>
        </p:txBody>
      </p:sp>
      <p:sp>
        <p:nvSpPr>
          <p:cNvPr id="27" name="スライド番号プレースホルダー 26"/>
          <p:cNvSpPr>
            <a:spLocks noGrp="1"/>
          </p:cNvSpPr>
          <p:nvPr>
            <p:ph type="sldNum" sz="quarter" idx="12"/>
          </p:nvPr>
        </p:nvSpPr>
        <p:spPr/>
        <p:txBody>
          <a:bodyPr rtlCol="0"/>
          <a:lstStyle/>
          <a:p>
            <a:pPr rtl="0"/>
            <a:fld id="{401CF334-2D5C-4859-84A6-CA7E6E43FAEB}" type="slidenum">
              <a:rPr lang="en-US" altLang="ja-JP" noProof="0" smtClean="0"/>
              <a:t>‹#›</a:t>
            </a:fld>
            <a:endParaRPr lang="ja-JP" altLang="en-US" noProof="0" dirty="0"/>
          </a:p>
        </p:txBody>
      </p:sp>
    </p:spTree>
    <p:extLst>
      <p:ext uri="{BB962C8B-B14F-4D97-AF65-F5344CB8AC3E}">
        <p14:creationId xmlns:p14="http://schemas.microsoft.com/office/powerpoint/2010/main" val="2980820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endParaRPr kumimoji="0" lang="ja-JP" altLang="en-US" noProof="0" dirty="0"/>
          </a:p>
        </p:txBody>
      </p:sp>
      <p:sp>
        <p:nvSpPr>
          <p:cNvPr id="3" name="縦書きテキスト プレースホルダー 2"/>
          <p:cNvSpPr>
            <a:spLocks noGrp="1"/>
          </p:cNvSpPr>
          <p:nvPr>
            <p:ph type="body" orient="vert" idx="1" hasCustomPrompt="1"/>
          </p:nvPr>
        </p:nvSpPr>
        <p:spPr/>
        <p:txBody>
          <a:bodyPr vert="eaVert" rtlCol="0"/>
          <a:lstStyle/>
          <a:p>
            <a:pPr lvl="0" rtl="0" eaLnBrk="1" latinLnBrk="0" hangingPunct="1"/>
            <a:r>
              <a:rPr lang="ja-JP" altLang="en-US" noProof="0" dirty="0"/>
              <a:t>クリックしてマスター テキストのスタイルを編集</a:t>
            </a:r>
          </a:p>
          <a:p>
            <a:pPr lvl="1"/>
            <a:r>
              <a:rPr kumimoji="1" lang="ja-JP" altLang="en-US" noProof="0" dirty="0"/>
              <a:t>第 </a:t>
            </a:r>
            <a:r>
              <a:rPr kumimoji="1" lang="en-US" altLang="ja-JP" noProof="0" dirty="0"/>
              <a:t>2 </a:t>
            </a:r>
            <a:r>
              <a:rPr kumimoji="1" lang="ja-JP" altLang="en-US" noProof="0" dirty="0"/>
              <a:t>レベル</a:t>
            </a:r>
          </a:p>
          <a:p>
            <a:pPr lvl="2"/>
            <a:r>
              <a:rPr kumimoji="1" lang="ja-JP" altLang="en-US" noProof="0" dirty="0"/>
              <a:t>第 </a:t>
            </a:r>
            <a:r>
              <a:rPr kumimoji="1" lang="en-US" altLang="ja-JP" noProof="0" dirty="0"/>
              <a:t>3 </a:t>
            </a:r>
            <a:r>
              <a:rPr kumimoji="1" lang="ja-JP" altLang="en-US" noProof="0" dirty="0"/>
              <a:t>レベル</a:t>
            </a:r>
          </a:p>
          <a:p>
            <a:pPr lvl="3"/>
            <a:r>
              <a:rPr kumimoji="1" lang="ja-JP" altLang="en-US" noProof="0" dirty="0"/>
              <a:t>第 </a:t>
            </a:r>
            <a:r>
              <a:rPr kumimoji="1" lang="en-US" altLang="ja-JP" noProof="0" dirty="0"/>
              <a:t>4 </a:t>
            </a:r>
            <a:r>
              <a:rPr kumimoji="1" lang="ja-JP" altLang="en-US" noProof="0" dirty="0"/>
              <a:t>レベル</a:t>
            </a:r>
          </a:p>
          <a:p>
            <a:pPr lvl="4"/>
            <a:r>
              <a:rPr kumimoji="1" lang="ja-JP" altLang="en-US" noProof="0" dirty="0"/>
              <a:t>第 </a:t>
            </a:r>
            <a:r>
              <a:rPr kumimoji="1" lang="en-US" altLang="ja-JP" noProof="0" dirty="0"/>
              <a:t>5 </a:t>
            </a:r>
            <a:r>
              <a:rPr kumimoji="1" lang="ja-JP" altLang="en-US" noProof="0" dirty="0"/>
              <a:t>レベル</a:t>
            </a:r>
          </a:p>
        </p:txBody>
      </p:sp>
      <p:sp>
        <p:nvSpPr>
          <p:cNvPr id="4" name="日付プレースホルダー 3"/>
          <p:cNvSpPr>
            <a:spLocks noGrp="1"/>
          </p:cNvSpPr>
          <p:nvPr>
            <p:ph type="dt" sz="half" idx="10"/>
          </p:nvPr>
        </p:nvSpPr>
        <p:spPr/>
        <p:txBody>
          <a:bodyPr rtlCol="0"/>
          <a:lstStyle/>
          <a:p>
            <a:pPr rtl="0"/>
            <a:fld id="{1283BE75-51A7-4CFA-A302-C8DC75FC24EF}" type="datetime4">
              <a:rPr lang="ja-JP" altLang="en-US" smtClean="0"/>
              <a:t>2024年1月15日</a:t>
            </a:fld>
            <a:endParaRPr lang="en-US" dirty="0"/>
          </a:p>
        </p:txBody>
      </p:sp>
      <p:sp>
        <p:nvSpPr>
          <p:cNvPr id="5" name="フッター プレースホルダー 4"/>
          <p:cNvSpPr>
            <a:spLocks noGrp="1"/>
          </p:cNvSpPr>
          <p:nvPr>
            <p:ph type="ftr" sz="quarter" idx="11"/>
          </p:nvPr>
        </p:nvSpPr>
        <p:spPr/>
        <p:txBody>
          <a:bodyPr rtlCol="0"/>
          <a:lstStyle/>
          <a:p>
            <a:pPr rtl="0"/>
            <a:r>
              <a:rPr lang="ja-JP" altLang="en-US" noProof="0" dirty="0"/>
              <a:t>フッターを追加</a:t>
            </a:r>
          </a:p>
        </p:txBody>
      </p:sp>
      <p:sp>
        <p:nvSpPr>
          <p:cNvPr id="6" name="スライド番号プレースホルダー 5"/>
          <p:cNvSpPr>
            <a:spLocks noGrp="1"/>
          </p:cNvSpPr>
          <p:nvPr>
            <p:ph type="sldNum" sz="quarter" idx="12"/>
          </p:nvPr>
        </p:nvSpPr>
        <p:spPr/>
        <p:txBody>
          <a:bodyPr rtlCol="0"/>
          <a:lstStyle/>
          <a:p>
            <a:pPr rtl="0"/>
            <a:fld id="{401CF334-2D5C-4859-84A6-CA7E6E43FAEB}" type="slidenum">
              <a:rPr lang="en-US" altLang="ja-JP" noProof="0" smtClean="0"/>
              <a:t>‹#›</a:t>
            </a:fld>
            <a:endParaRPr lang="ja-JP" altLang="en-US" noProof="0" dirty="0"/>
          </a:p>
        </p:txBody>
      </p:sp>
    </p:spTree>
    <p:extLst>
      <p:ext uri="{BB962C8B-B14F-4D97-AF65-F5344CB8AC3E}">
        <p14:creationId xmlns:p14="http://schemas.microsoft.com/office/powerpoint/2010/main" val="87777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914402"/>
            <a:ext cx="2743200" cy="5211763"/>
          </a:xfrm>
        </p:spPr>
        <p:txBody>
          <a:bodyPr vert="eaVert" rtlCol="0"/>
          <a:lstStyle/>
          <a:p>
            <a:pPr rtl="0"/>
            <a:r>
              <a:rPr lang="ja-JP" altLang="en-US" noProof="0"/>
              <a:t>マスター タイトルの書式設定</a:t>
            </a:r>
            <a:endParaRPr kumimoji="0" lang="ja-JP" altLang="en-US" noProof="0" dirty="0"/>
          </a:p>
        </p:txBody>
      </p:sp>
      <p:sp>
        <p:nvSpPr>
          <p:cNvPr id="3" name="縦書きテキスト プレースホルダー 2"/>
          <p:cNvSpPr>
            <a:spLocks noGrp="1"/>
          </p:cNvSpPr>
          <p:nvPr>
            <p:ph type="body" orient="vert" idx="1" hasCustomPrompt="1"/>
          </p:nvPr>
        </p:nvSpPr>
        <p:spPr>
          <a:xfrm>
            <a:off x="609600" y="914402"/>
            <a:ext cx="8026400" cy="5211763"/>
          </a:xfrm>
        </p:spPr>
        <p:txBody>
          <a:bodyPr vert="eaVert" rtlCol="0"/>
          <a:lstStyle/>
          <a:p>
            <a:pPr lvl="0" rtl="0" eaLnBrk="1" latinLnBrk="0" hangingPunct="1"/>
            <a:r>
              <a:rPr lang="ja-JP" altLang="en-US" noProof="0" dirty="0"/>
              <a:t>クリックしてマスター テキストのスタイルを編集</a:t>
            </a:r>
          </a:p>
          <a:p>
            <a:pPr lvl="1"/>
            <a:r>
              <a:rPr kumimoji="1" lang="ja-JP" altLang="en-US" noProof="0" dirty="0"/>
              <a:t>第 </a:t>
            </a:r>
            <a:r>
              <a:rPr kumimoji="1" lang="en-US" altLang="ja-JP" noProof="0" dirty="0"/>
              <a:t>2 </a:t>
            </a:r>
            <a:r>
              <a:rPr kumimoji="1" lang="ja-JP" altLang="en-US" noProof="0" dirty="0"/>
              <a:t>レベル</a:t>
            </a:r>
          </a:p>
          <a:p>
            <a:pPr lvl="2"/>
            <a:r>
              <a:rPr kumimoji="1" lang="ja-JP" altLang="en-US" noProof="0" dirty="0"/>
              <a:t>第 </a:t>
            </a:r>
            <a:r>
              <a:rPr kumimoji="1" lang="en-US" altLang="ja-JP" noProof="0" dirty="0"/>
              <a:t>3 </a:t>
            </a:r>
            <a:r>
              <a:rPr kumimoji="1" lang="ja-JP" altLang="en-US" noProof="0" dirty="0"/>
              <a:t>レベル</a:t>
            </a:r>
          </a:p>
          <a:p>
            <a:pPr lvl="3"/>
            <a:r>
              <a:rPr kumimoji="1" lang="ja-JP" altLang="en-US" noProof="0" dirty="0"/>
              <a:t>第 </a:t>
            </a:r>
            <a:r>
              <a:rPr kumimoji="1" lang="en-US" altLang="ja-JP" noProof="0" dirty="0"/>
              <a:t>4 </a:t>
            </a:r>
            <a:r>
              <a:rPr kumimoji="1" lang="ja-JP" altLang="en-US" noProof="0" dirty="0"/>
              <a:t>レベル</a:t>
            </a:r>
          </a:p>
          <a:p>
            <a:pPr lvl="4"/>
            <a:r>
              <a:rPr kumimoji="1" lang="ja-JP" altLang="en-US" noProof="0" dirty="0"/>
              <a:t>第 </a:t>
            </a:r>
            <a:r>
              <a:rPr kumimoji="1" lang="en-US" altLang="ja-JP" noProof="0" dirty="0"/>
              <a:t>5 </a:t>
            </a:r>
            <a:r>
              <a:rPr kumimoji="1" lang="ja-JP" altLang="en-US" noProof="0" dirty="0"/>
              <a:t>レベル</a:t>
            </a:r>
          </a:p>
        </p:txBody>
      </p:sp>
      <p:sp>
        <p:nvSpPr>
          <p:cNvPr id="4" name="日付プレースホルダー 3"/>
          <p:cNvSpPr>
            <a:spLocks noGrp="1"/>
          </p:cNvSpPr>
          <p:nvPr>
            <p:ph type="dt" sz="half" idx="10"/>
          </p:nvPr>
        </p:nvSpPr>
        <p:spPr/>
        <p:txBody>
          <a:bodyPr rtlCol="0"/>
          <a:lstStyle/>
          <a:p>
            <a:pPr rtl="0"/>
            <a:fld id="{5CB13ADF-3853-4017-91FF-647917937E56}" type="datetime4">
              <a:rPr lang="ja-JP" altLang="en-US" smtClean="0"/>
              <a:t>2024年1月15日</a:t>
            </a:fld>
            <a:endParaRPr lang="en-US" dirty="0"/>
          </a:p>
        </p:txBody>
      </p:sp>
      <p:sp>
        <p:nvSpPr>
          <p:cNvPr id="5" name="フッター プレースホルダー 4"/>
          <p:cNvSpPr>
            <a:spLocks noGrp="1"/>
          </p:cNvSpPr>
          <p:nvPr>
            <p:ph type="ftr" sz="quarter" idx="11"/>
          </p:nvPr>
        </p:nvSpPr>
        <p:spPr/>
        <p:txBody>
          <a:bodyPr rtlCol="0"/>
          <a:lstStyle/>
          <a:p>
            <a:pPr rtl="0"/>
            <a:r>
              <a:rPr lang="ja-JP" altLang="en-US" noProof="0" dirty="0"/>
              <a:t>フッターを追加</a:t>
            </a:r>
          </a:p>
        </p:txBody>
      </p:sp>
      <p:sp>
        <p:nvSpPr>
          <p:cNvPr id="6" name="スライド番号プレースホルダー 5"/>
          <p:cNvSpPr>
            <a:spLocks noGrp="1"/>
          </p:cNvSpPr>
          <p:nvPr>
            <p:ph type="sldNum" sz="quarter" idx="12"/>
          </p:nvPr>
        </p:nvSpPr>
        <p:spPr/>
        <p:txBody>
          <a:bodyPr rtlCol="0"/>
          <a:lstStyle/>
          <a:p>
            <a:pPr rtl="0"/>
            <a:fld id="{401CF334-2D5C-4859-84A6-CA7E6E43FAEB}" type="slidenum">
              <a:rPr lang="en-US" altLang="ja-JP" noProof="0" smtClean="0"/>
              <a:t>‹#›</a:t>
            </a:fld>
            <a:endParaRPr lang="ja-JP" altLang="en-US" noProof="0" dirty="0"/>
          </a:p>
        </p:txBody>
      </p:sp>
    </p:spTree>
    <p:extLst>
      <p:ext uri="{BB962C8B-B14F-4D97-AF65-F5344CB8AC3E}">
        <p14:creationId xmlns:p14="http://schemas.microsoft.com/office/powerpoint/2010/main" val="336975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endParaRPr kumimoji="0" lang="ja-JP" altLang="en-US" noProof="0" dirty="0"/>
          </a:p>
        </p:txBody>
      </p:sp>
      <p:sp>
        <p:nvSpPr>
          <p:cNvPr id="3" name="コンテンツ プレースホルダー 2"/>
          <p:cNvSpPr>
            <a:spLocks noGrp="1"/>
          </p:cNvSpPr>
          <p:nvPr>
            <p:ph idx="1"/>
          </p:nvPr>
        </p:nvSpPr>
        <p:spPr/>
        <p:txBody>
          <a:bodyPr rtlCol="0"/>
          <a:lstStyle/>
          <a:p>
            <a:pPr lvl="0" rtl="0" eaLnBrk="1" latinLnBrk="0" hangingPunct="1"/>
            <a:r>
              <a:rPr lang="ja-JP" altLang="en-US" noProof="0"/>
              <a:t>マスター テキストの書式設定</a:t>
            </a:r>
          </a:p>
          <a:p>
            <a:pPr lvl="1" rtl="0" eaLnBrk="1" latinLnBrk="0" hangingPunct="1"/>
            <a:r>
              <a:rPr lang="ja-JP" altLang="en-US" noProof="0"/>
              <a:t>第 </a:t>
            </a:r>
            <a:r>
              <a:rPr lang="en-US" altLang="ja-JP" noProof="0"/>
              <a:t>2 </a:t>
            </a:r>
            <a:r>
              <a:rPr lang="ja-JP" altLang="en-US" noProof="0"/>
              <a:t>レベル</a:t>
            </a:r>
          </a:p>
          <a:p>
            <a:pPr lvl="2" rtl="0" eaLnBrk="1" latinLnBrk="0" hangingPunct="1"/>
            <a:r>
              <a:rPr lang="ja-JP" altLang="en-US" noProof="0"/>
              <a:t>第 </a:t>
            </a:r>
            <a:r>
              <a:rPr lang="en-US" altLang="ja-JP" noProof="0"/>
              <a:t>3 </a:t>
            </a:r>
            <a:r>
              <a:rPr lang="ja-JP" altLang="en-US" noProof="0"/>
              <a:t>レベル</a:t>
            </a:r>
          </a:p>
          <a:p>
            <a:pPr lvl="3" rtl="0" eaLnBrk="1" latinLnBrk="0" hangingPunct="1"/>
            <a:r>
              <a:rPr lang="ja-JP" altLang="en-US" noProof="0"/>
              <a:t>第 </a:t>
            </a:r>
            <a:r>
              <a:rPr lang="en-US" altLang="ja-JP" noProof="0"/>
              <a:t>4 </a:t>
            </a:r>
            <a:r>
              <a:rPr lang="ja-JP" altLang="en-US" noProof="0"/>
              <a:t>レベル</a:t>
            </a:r>
          </a:p>
          <a:p>
            <a:pPr lvl="4" rtl="0" eaLnBrk="1" latinLnBrk="0" hangingPunct="1"/>
            <a:r>
              <a:rPr lang="ja-JP" altLang="en-US" noProof="0"/>
              <a:t>第 </a:t>
            </a:r>
            <a:r>
              <a:rPr lang="en-US" altLang="ja-JP" noProof="0"/>
              <a:t>5 </a:t>
            </a:r>
            <a:r>
              <a:rPr lang="ja-JP" altLang="en-US" noProof="0"/>
              <a:t>レベル</a:t>
            </a:r>
            <a:endParaRPr kumimoji="0" lang="ja-JP" altLang="en-US" noProof="0" dirty="0"/>
          </a:p>
        </p:txBody>
      </p:sp>
      <p:sp>
        <p:nvSpPr>
          <p:cNvPr id="4" name="日付プレースホルダー 3"/>
          <p:cNvSpPr>
            <a:spLocks noGrp="1"/>
          </p:cNvSpPr>
          <p:nvPr>
            <p:ph type="dt" sz="half" idx="10"/>
          </p:nvPr>
        </p:nvSpPr>
        <p:spPr/>
        <p:txBody>
          <a:bodyPr rtlCol="0"/>
          <a:lstStyle/>
          <a:p>
            <a:pPr rtl="0"/>
            <a:fld id="{ECAF6FDF-CE8D-4FF0-BB54-57187B3F58BB}" type="datetime4">
              <a:rPr lang="ja-JP" altLang="en-US" smtClean="0"/>
              <a:t>2024年1月15日</a:t>
            </a:fld>
            <a:endParaRPr lang="en-US" dirty="0"/>
          </a:p>
        </p:txBody>
      </p:sp>
      <p:sp>
        <p:nvSpPr>
          <p:cNvPr id="5" name="フッター プレースホルダー 4"/>
          <p:cNvSpPr>
            <a:spLocks noGrp="1"/>
          </p:cNvSpPr>
          <p:nvPr>
            <p:ph type="ftr" sz="quarter" idx="11"/>
          </p:nvPr>
        </p:nvSpPr>
        <p:spPr/>
        <p:txBody>
          <a:bodyPr rtlCol="0"/>
          <a:lstStyle/>
          <a:p>
            <a:pPr rtl="0"/>
            <a:r>
              <a:rPr lang="ja-JP" altLang="en-US" noProof="0" dirty="0"/>
              <a:t>フッターを追加</a:t>
            </a:r>
          </a:p>
        </p:txBody>
      </p:sp>
      <p:sp>
        <p:nvSpPr>
          <p:cNvPr id="6" name="スライド番号プレースホルダー 5"/>
          <p:cNvSpPr>
            <a:spLocks noGrp="1"/>
          </p:cNvSpPr>
          <p:nvPr>
            <p:ph type="sldNum" sz="quarter" idx="12"/>
          </p:nvPr>
        </p:nvSpPr>
        <p:spPr/>
        <p:txBody>
          <a:bodyPr rtlCol="0"/>
          <a:lstStyle/>
          <a:p>
            <a:pPr rtl="0"/>
            <a:fld id="{401CF334-2D5C-4859-84A6-CA7E6E43FAEB}" type="slidenum">
              <a:rPr lang="en-US" altLang="ja-JP" noProof="0" smtClean="0"/>
              <a:t>‹#›</a:t>
            </a:fld>
            <a:endParaRPr lang="ja-JP" altLang="en-US" noProof="0" dirty="0"/>
          </a:p>
        </p:txBody>
      </p:sp>
    </p:spTree>
    <p:extLst>
      <p:ext uri="{BB962C8B-B14F-4D97-AF65-F5344CB8AC3E}">
        <p14:creationId xmlns:p14="http://schemas.microsoft.com/office/powerpoint/2010/main" val="148168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07136" y="1316736"/>
            <a:ext cx="10363200" cy="1362456"/>
          </a:xfrm>
          <a:ln>
            <a:noFill/>
          </a:ln>
        </p:spPr>
        <p:txBody>
          <a:bodyPr vert="horz" tIns="0" bIns="0" rtlCol="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tx2"/>
                </a:solidFill>
                <a:effectLst/>
                <a:latin typeface="Meiryo UI" panose="020B0604030504040204" pitchFamily="50" charset="-128"/>
                <a:ea typeface="Meiryo UI" panose="020B0604030504040204" pitchFamily="50" charset="-128"/>
                <a:cs typeface="+mj-cs"/>
              </a:defRPr>
            </a:lvl1pPr>
          </a:lstStyle>
          <a:p>
            <a:pPr rtl="0"/>
            <a:r>
              <a:rPr lang="ja-JP" altLang="en-US" noProof="0"/>
              <a:t>マスター タイトルの書式設定</a:t>
            </a:r>
            <a:endParaRPr kumimoji="0" lang="ja-JP" altLang="en-US" noProof="0" dirty="0"/>
          </a:p>
        </p:txBody>
      </p:sp>
      <p:sp>
        <p:nvSpPr>
          <p:cNvPr id="3" name="テキスト プレースホルダー 2"/>
          <p:cNvSpPr>
            <a:spLocks noGrp="1"/>
          </p:cNvSpPr>
          <p:nvPr>
            <p:ph type="body" idx="1"/>
          </p:nvPr>
        </p:nvSpPr>
        <p:spPr>
          <a:xfrm>
            <a:off x="707136" y="2704664"/>
            <a:ext cx="10363200" cy="1509712"/>
          </a:xfrm>
        </p:spPr>
        <p:txBody>
          <a:bodyPr lIns="45720" rIns="45720" rtlCol="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rtl="0" eaLnBrk="1" latinLnBrk="0" hangingPunct="1"/>
            <a:r>
              <a:rPr lang="ja-JP" altLang="en-US" noProof="0"/>
              <a:t>マスター テキストの書式設定</a:t>
            </a:r>
          </a:p>
        </p:txBody>
      </p:sp>
      <p:sp>
        <p:nvSpPr>
          <p:cNvPr id="4" name="日付プレースホルダー 3"/>
          <p:cNvSpPr>
            <a:spLocks noGrp="1"/>
          </p:cNvSpPr>
          <p:nvPr>
            <p:ph type="dt" sz="half" idx="10"/>
          </p:nvPr>
        </p:nvSpPr>
        <p:spPr/>
        <p:txBody>
          <a:bodyPr rtlCol="0"/>
          <a:lstStyle/>
          <a:p>
            <a:pPr rtl="0"/>
            <a:fld id="{9B55CD81-3CC5-445A-BA48-E4A1A5C4AE53}" type="datetime4">
              <a:rPr lang="ja-JP" altLang="en-US" smtClean="0"/>
              <a:t>2024年1月15日</a:t>
            </a:fld>
            <a:endParaRPr lang="en-US" dirty="0"/>
          </a:p>
        </p:txBody>
      </p:sp>
      <p:sp>
        <p:nvSpPr>
          <p:cNvPr id="5" name="フッター プレースホルダー 4"/>
          <p:cNvSpPr>
            <a:spLocks noGrp="1"/>
          </p:cNvSpPr>
          <p:nvPr>
            <p:ph type="ftr" sz="quarter" idx="11"/>
          </p:nvPr>
        </p:nvSpPr>
        <p:spPr/>
        <p:txBody>
          <a:bodyPr rtlCol="0"/>
          <a:lstStyle/>
          <a:p>
            <a:pPr rtl="0"/>
            <a:r>
              <a:rPr lang="ja-JP" altLang="en-US" noProof="0" dirty="0"/>
              <a:t>フッターを追加</a:t>
            </a:r>
          </a:p>
        </p:txBody>
      </p:sp>
      <p:sp>
        <p:nvSpPr>
          <p:cNvPr id="6" name="スライド番号プレースホルダー 5"/>
          <p:cNvSpPr>
            <a:spLocks noGrp="1"/>
          </p:cNvSpPr>
          <p:nvPr>
            <p:ph type="sldNum" sz="quarter" idx="12"/>
          </p:nvPr>
        </p:nvSpPr>
        <p:spPr/>
        <p:txBody>
          <a:bodyPr rtlCol="0"/>
          <a:lstStyle/>
          <a:p>
            <a:pPr rtl="0"/>
            <a:fld id="{401CF334-2D5C-4859-84A6-CA7E6E43FAEB}" type="slidenum">
              <a:rPr lang="en-US" altLang="ja-JP" noProof="0" smtClean="0"/>
              <a:t>‹#›</a:t>
            </a:fld>
            <a:endParaRPr lang="ja-JP" altLang="en-US" noProof="0" dirty="0"/>
          </a:p>
        </p:txBody>
      </p:sp>
    </p:spTree>
    <p:extLst>
      <p:ext uri="{BB962C8B-B14F-4D97-AF65-F5344CB8AC3E}">
        <p14:creationId xmlns:p14="http://schemas.microsoft.com/office/powerpoint/2010/main" val="35319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段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704088"/>
            <a:ext cx="10972800" cy="1143000"/>
          </a:xfrm>
        </p:spPr>
        <p:txBody>
          <a:bodyPr rtlCol="0"/>
          <a:lstStyle/>
          <a:p>
            <a:pPr rtl="0"/>
            <a:r>
              <a:rPr lang="ja-JP" altLang="en-US" noProof="0"/>
              <a:t>マスター タイトルの書式設定</a:t>
            </a:r>
            <a:endParaRPr kumimoji="0" lang="ja-JP" altLang="en-US" noProof="0" dirty="0"/>
          </a:p>
        </p:txBody>
      </p:sp>
      <p:sp>
        <p:nvSpPr>
          <p:cNvPr id="3" name="コンテンツ プレースホルダー 2"/>
          <p:cNvSpPr>
            <a:spLocks noGrp="1"/>
          </p:cNvSpPr>
          <p:nvPr>
            <p:ph sz="half" idx="1"/>
          </p:nvPr>
        </p:nvSpPr>
        <p:spPr>
          <a:xfrm>
            <a:off x="609600" y="1920085"/>
            <a:ext cx="5384800" cy="4434840"/>
          </a:xfrm>
        </p:spPr>
        <p:txBody>
          <a:bodyPr rtlCol="0"/>
          <a:lstStyle>
            <a:lvl1pPr>
              <a:defRPr sz="2600"/>
            </a:lvl1pPr>
            <a:lvl2pPr>
              <a:defRPr sz="2400"/>
            </a:lvl2pPr>
            <a:lvl3pPr>
              <a:defRPr sz="2000"/>
            </a:lvl3pPr>
            <a:lvl4pPr>
              <a:defRPr sz="1800"/>
            </a:lvl4pPr>
            <a:lvl5pPr>
              <a:defRPr sz="1800"/>
            </a:lvl5pPr>
          </a:lstStyle>
          <a:p>
            <a:pPr lvl="0" rtl="0" eaLnBrk="1" latinLnBrk="0" hangingPunct="1"/>
            <a:r>
              <a:rPr lang="ja-JP" altLang="en-US" noProof="0"/>
              <a:t>マスター テキストの書式設定</a:t>
            </a:r>
          </a:p>
          <a:p>
            <a:pPr lvl="1" rtl="0" eaLnBrk="1" latinLnBrk="0" hangingPunct="1"/>
            <a:r>
              <a:rPr lang="ja-JP" altLang="en-US" noProof="0"/>
              <a:t>第 </a:t>
            </a:r>
            <a:r>
              <a:rPr lang="en-US" altLang="ja-JP" noProof="0"/>
              <a:t>2 </a:t>
            </a:r>
            <a:r>
              <a:rPr lang="ja-JP" altLang="en-US" noProof="0"/>
              <a:t>レベル</a:t>
            </a:r>
          </a:p>
          <a:p>
            <a:pPr lvl="2" rtl="0" eaLnBrk="1" latinLnBrk="0" hangingPunct="1"/>
            <a:r>
              <a:rPr lang="ja-JP" altLang="en-US" noProof="0"/>
              <a:t>第 </a:t>
            </a:r>
            <a:r>
              <a:rPr lang="en-US" altLang="ja-JP" noProof="0"/>
              <a:t>3 </a:t>
            </a:r>
            <a:r>
              <a:rPr lang="ja-JP" altLang="en-US" noProof="0"/>
              <a:t>レベル</a:t>
            </a:r>
          </a:p>
          <a:p>
            <a:pPr lvl="3" rtl="0" eaLnBrk="1" latinLnBrk="0" hangingPunct="1"/>
            <a:r>
              <a:rPr lang="ja-JP" altLang="en-US" noProof="0"/>
              <a:t>第 </a:t>
            </a:r>
            <a:r>
              <a:rPr lang="en-US" altLang="ja-JP" noProof="0"/>
              <a:t>4 </a:t>
            </a:r>
            <a:r>
              <a:rPr lang="ja-JP" altLang="en-US" noProof="0"/>
              <a:t>レベル</a:t>
            </a:r>
          </a:p>
          <a:p>
            <a:pPr lvl="4" rtl="0" eaLnBrk="1" latinLnBrk="0" hangingPunct="1"/>
            <a:r>
              <a:rPr lang="ja-JP" altLang="en-US" noProof="0"/>
              <a:t>第 </a:t>
            </a:r>
            <a:r>
              <a:rPr lang="en-US" altLang="ja-JP" noProof="0"/>
              <a:t>5 </a:t>
            </a:r>
            <a:r>
              <a:rPr lang="ja-JP" altLang="en-US" noProof="0"/>
              <a:t>レベル</a:t>
            </a:r>
            <a:endParaRPr kumimoji="0" lang="ja-JP" altLang="en-US" noProof="0" dirty="0"/>
          </a:p>
        </p:txBody>
      </p:sp>
      <p:sp>
        <p:nvSpPr>
          <p:cNvPr id="4" name="コンテンツ プレースホルダー 3"/>
          <p:cNvSpPr>
            <a:spLocks noGrp="1"/>
          </p:cNvSpPr>
          <p:nvPr>
            <p:ph sz="half" idx="2"/>
          </p:nvPr>
        </p:nvSpPr>
        <p:spPr>
          <a:xfrm>
            <a:off x="6197600" y="1920085"/>
            <a:ext cx="5384800" cy="4434840"/>
          </a:xfrm>
        </p:spPr>
        <p:txBody>
          <a:bodyPr rtlCol="0"/>
          <a:lstStyle>
            <a:lvl1pPr>
              <a:defRPr sz="2600"/>
            </a:lvl1pPr>
            <a:lvl2pPr>
              <a:defRPr sz="2400"/>
            </a:lvl2pPr>
            <a:lvl3pPr>
              <a:defRPr sz="2000"/>
            </a:lvl3pPr>
            <a:lvl4pPr>
              <a:defRPr sz="1800"/>
            </a:lvl4pPr>
            <a:lvl5pPr>
              <a:defRPr sz="1800"/>
            </a:lvl5pPr>
          </a:lstStyle>
          <a:p>
            <a:pPr lvl="0" rtl="0" eaLnBrk="1" latinLnBrk="0" hangingPunct="1"/>
            <a:r>
              <a:rPr lang="ja-JP" altLang="en-US" noProof="0"/>
              <a:t>マスター テキストの書式設定</a:t>
            </a:r>
          </a:p>
          <a:p>
            <a:pPr lvl="1" rtl="0" eaLnBrk="1" latinLnBrk="0" hangingPunct="1"/>
            <a:r>
              <a:rPr lang="ja-JP" altLang="en-US" noProof="0"/>
              <a:t>第 </a:t>
            </a:r>
            <a:r>
              <a:rPr lang="en-US" altLang="ja-JP" noProof="0"/>
              <a:t>2 </a:t>
            </a:r>
            <a:r>
              <a:rPr lang="ja-JP" altLang="en-US" noProof="0"/>
              <a:t>レベル</a:t>
            </a:r>
          </a:p>
          <a:p>
            <a:pPr lvl="2" rtl="0" eaLnBrk="1" latinLnBrk="0" hangingPunct="1"/>
            <a:r>
              <a:rPr lang="ja-JP" altLang="en-US" noProof="0"/>
              <a:t>第 </a:t>
            </a:r>
            <a:r>
              <a:rPr lang="en-US" altLang="ja-JP" noProof="0"/>
              <a:t>3 </a:t>
            </a:r>
            <a:r>
              <a:rPr lang="ja-JP" altLang="en-US" noProof="0"/>
              <a:t>レベル</a:t>
            </a:r>
          </a:p>
          <a:p>
            <a:pPr lvl="3" rtl="0" eaLnBrk="1" latinLnBrk="0" hangingPunct="1"/>
            <a:r>
              <a:rPr lang="ja-JP" altLang="en-US" noProof="0"/>
              <a:t>第 </a:t>
            </a:r>
            <a:r>
              <a:rPr lang="en-US" altLang="ja-JP" noProof="0"/>
              <a:t>4 </a:t>
            </a:r>
            <a:r>
              <a:rPr lang="ja-JP" altLang="en-US" noProof="0"/>
              <a:t>レベル</a:t>
            </a:r>
          </a:p>
          <a:p>
            <a:pPr lvl="4" rtl="0" eaLnBrk="1" latinLnBrk="0" hangingPunct="1"/>
            <a:r>
              <a:rPr lang="ja-JP" altLang="en-US" noProof="0"/>
              <a:t>第 </a:t>
            </a:r>
            <a:r>
              <a:rPr lang="en-US" altLang="ja-JP" noProof="0"/>
              <a:t>5 </a:t>
            </a:r>
            <a:r>
              <a:rPr lang="ja-JP" altLang="en-US" noProof="0"/>
              <a:t>レベル</a:t>
            </a:r>
            <a:endParaRPr kumimoji="0" lang="ja-JP" altLang="en-US" noProof="0" dirty="0"/>
          </a:p>
        </p:txBody>
      </p:sp>
      <p:sp>
        <p:nvSpPr>
          <p:cNvPr id="5" name="日付プレースホルダー 4"/>
          <p:cNvSpPr>
            <a:spLocks noGrp="1"/>
          </p:cNvSpPr>
          <p:nvPr>
            <p:ph type="dt" sz="half" idx="10"/>
          </p:nvPr>
        </p:nvSpPr>
        <p:spPr/>
        <p:txBody>
          <a:bodyPr rtlCol="0"/>
          <a:lstStyle/>
          <a:p>
            <a:pPr rtl="0"/>
            <a:fld id="{F30F9186-A2C6-41B9-9D3B-20940D6A3CAB}" type="datetime4">
              <a:rPr lang="ja-JP" altLang="en-US" smtClean="0"/>
              <a:t>2024年1月15日</a:t>
            </a:fld>
            <a:endParaRPr lang="en-US" dirty="0"/>
          </a:p>
        </p:txBody>
      </p:sp>
      <p:sp>
        <p:nvSpPr>
          <p:cNvPr id="6" name="フッター プレースホルダー 5"/>
          <p:cNvSpPr>
            <a:spLocks noGrp="1"/>
          </p:cNvSpPr>
          <p:nvPr>
            <p:ph type="ftr" sz="quarter" idx="11"/>
          </p:nvPr>
        </p:nvSpPr>
        <p:spPr/>
        <p:txBody>
          <a:bodyPr rtlCol="0"/>
          <a:lstStyle/>
          <a:p>
            <a:pPr rtl="0"/>
            <a:r>
              <a:rPr lang="ja-JP" altLang="en-US" noProof="0" dirty="0"/>
              <a:t>フッターを追加</a:t>
            </a:r>
          </a:p>
        </p:txBody>
      </p:sp>
      <p:sp>
        <p:nvSpPr>
          <p:cNvPr id="7" name="スライド番号プレースホルダー 6"/>
          <p:cNvSpPr>
            <a:spLocks noGrp="1"/>
          </p:cNvSpPr>
          <p:nvPr>
            <p:ph type="sldNum" sz="quarter" idx="12"/>
          </p:nvPr>
        </p:nvSpPr>
        <p:spPr/>
        <p:txBody>
          <a:bodyPr rtlCol="0"/>
          <a:lstStyle/>
          <a:p>
            <a:pPr rtl="0"/>
            <a:fld id="{401CF334-2D5C-4859-84A6-CA7E6E43FAEB}" type="slidenum">
              <a:rPr lang="en-US" altLang="ja-JP" noProof="0" smtClean="0"/>
              <a:t>‹#›</a:t>
            </a:fld>
            <a:endParaRPr lang="ja-JP" altLang="en-US" noProof="0" dirty="0"/>
          </a:p>
        </p:txBody>
      </p:sp>
    </p:spTree>
    <p:extLst>
      <p:ext uri="{BB962C8B-B14F-4D97-AF65-F5344CB8AC3E}">
        <p14:creationId xmlns:p14="http://schemas.microsoft.com/office/powerpoint/2010/main" val="10901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704088"/>
            <a:ext cx="10972800" cy="1143000"/>
          </a:xfrm>
        </p:spPr>
        <p:txBody>
          <a:bodyPr tIns="45720" rtlCol="0" anchor="b"/>
          <a:lstStyle>
            <a:lvl1pPr>
              <a:defRPr/>
            </a:lvl1pPr>
          </a:lstStyle>
          <a:p>
            <a:pPr rtl="0"/>
            <a:r>
              <a:rPr lang="ja-JP" altLang="en-US"/>
              <a:t>マスター タイトルの書式設定</a:t>
            </a:r>
            <a:endParaRPr kumimoji="0" lang="en-US" dirty="0"/>
          </a:p>
        </p:txBody>
      </p:sp>
      <p:sp>
        <p:nvSpPr>
          <p:cNvPr id="3" name="テキスト プレースホルダー 2"/>
          <p:cNvSpPr>
            <a:spLocks noGrp="1"/>
          </p:cNvSpPr>
          <p:nvPr>
            <p:ph type="body" idx="1"/>
          </p:nvPr>
        </p:nvSpPr>
        <p:spPr>
          <a:xfrm>
            <a:off x="609600" y="1855248"/>
            <a:ext cx="5386917" cy="659352"/>
          </a:xfrm>
        </p:spPr>
        <p:txBody>
          <a:bodyPr lIns="45720" tIns="0" rIns="45720" bIns="0" rtlCol="0" anchor="ctr">
            <a:noAutofit/>
          </a:bodyP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rtl="0" eaLnBrk="1" latinLnBrk="0" hangingPunct="1"/>
            <a:r>
              <a:rPr lang="ja-JP" altLang="en-US"/>
              <a:t>マスター テキストの書式設定</a:t>
            </a:r>
          </a:p>
        </p:txBody>
      </p:sp>
      <p:sp>
        <p:nvSpPr>
          <p:cNvPr id="5" name="コンテンツ プレースホルダー 4"/>
          <p:cNvSpPr>
            <a:spLocks noGrp="1"/>
          </p:cNvSpPr>
          <p:nvPr>
            <p:ph sz="quarter" idx="2"/>
          </p:nvPr>
        </p:nvSpPr>
        <p:spPr>
          <a:xfrm>
            <a:off x="609600" y="2514600"/>
            <a:ext cx="5386917" cy="3845720"/>
          </a:xfrm>
        </p:spPr>
        <p:txBody>
          <a:bodyPr tIns="0" rtlCol="0"/>
          <a:lstStyle>
            <a:lvl1pPr>
              <a:defRPr sz="2200"/>
            </a:lvl1pPr>
            <a:lvl2pPr>
              <a:defRPr sz="2000"/>
            </a:lvl2pPr>
            <a:lvl3pPr>
              <a:defRPr sz="1800"/>
            </a:lvl3pPr>
            <a:lvl4pPr>
              <a:defRPr sz="1600"/>
            </a:lvl4pPr>
            <a:lvl5pPr>
              <a:defRPr sz="1600"/>
            </a:lvl5pPr>
          </a:lstStyle>
          <a:p>
            <a:pPr lvl="0" rtl="0" eaLnBrk="1" latinLnBrk="0" hangingPunct="1"/>
            <a:r>
              <a:rPr lang="ja-JP" altLang="en-US"/>
              <a:t>マスター テキストの書式設定</a:t>
            </a:r>
          </a:p>
          <a:p>
            <a:pPr lvl="1" rtl="0" eaLnBrk="1" latinLnBrk="0" hangingPunct="1"/>
            <a:r>
              <a:rPr lang="ja-JP" altLang="en-US"/>
              <a:t>第 </a:t>
            </a:r>
            <a:r>
              <a:rPr lang="en-US" altLang="ja-JP"/>
              <a:t>2 </a:t>
            </a:r>
            <a:r>
              <a:rPr lang="ja-JP" altLang="en-US"/>
              <a:t>レベル</a:t>
            </a:r>
          </a:p>
          <a:p>
            <a:pPr lvl="2" rtl="0" eaLnBrk="1" latinLnBrk="0" hangingPunct="1"/>
            <a:r>
              <a:rPr lang="ja-JP" altLang="en-US"/>
              <a:t>第 </a:t>
            </a:r>
            <a:r>
              <a:rPr lang="en-US" altLang="ja-JP"/>
              <a:t>3 </a:t>
            </a:r>
            <a:r>
              <a:rPr lang="ja-JP" altLang="en-US"/>
              <a:t>レベル</a:t>
            </a:r>
          </a:p>
          <a:p>
            <a:pPr lvl="3" rtl="0" eaLnBrk="1" latinLnBrk="0" hangingPunct="1"/>
            <a:r>
              <a:rPr lang="ja-JP" altLang="en-US"/>
              <a:t>第 </a:t>
            </a:r>
            <a:r>
              <a:rPr lang="en-US" altLang="ja-JP"/>
              <a:t>4 </a:t>
            </a:r>
            <a:r>
              <a:rPr lang="ja-JP" altLang="en-US"/>
              <a:t>レベル</a:t>
            </a:r>
          </a:p>
          <a:p>
            <a:pPr lvl="4" rtl="0" eaLnBrk="1" latinLnBrk="0" hangingPunct="1"/>
            <a:r>
              <a:rPr lang="ja-JP" altLang="en-US"/>
              <a:t>第 </a:t>
            </a:r>
            <a:r>
              <a:rPr lang="en-US" altLang="ja-JP"/>
              <a:t>5 </a:t>
            </a:r>
            <a:r>
              <a:rPr lang="ja-JP" altLang="en-US"/>
              <a:t>レベル</a:t>
            </a:r>
            <a:endParaRPr kumimoji="0" lang="en-US" dirty="0"/>
          </a:p>
        </p:txBody>
      </p:sp>
      <p:sp>
        <p:nvSpPr>
          <p:cNvPr id="4" name="テキスト プレースホルダー 3"/>
          <p:cNvSpPr>
            <a:spLocks noGrp="1"/>
          </p:cNvSpPr>
          <p:nvPr>
            <p:ph type="body" sz="half" idx="3"/>
          </p:nvPr>
        </p:nvSpPr>
        <p:spPr>
          <a:xfrm>
            <a:off x="6193368" y="1859758"/>
            <a:ext cx="5389033" cy="654843"/>
          </a:xfrm>
        </p:spPr>
        <p:txBody>
          <a:bodyPr lIns="45720" tIns="0" rIns="45720" bIns="0" rtlCol="0" anchor="ct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rtl="0" eaLnBrk="1" latinLnBrk="0" hangingPunct="1"/>
            <a:r>
              <a:rPr lang="ja-JP" altLang="en-US"/>
              <a:t>マスター テキストの書式設定</a:t>
            </a:r>
          </a:p>
        </p:txBody>
      </p:sp>
      <p:sp>
        <p:nvSpPr>
          <p:cNvPr id="6" name="コンテンツ プレースホルダー 5"/>
          <p:cNvSpPr>
            <a:spLocks noGrp="1"/>
          </p:cNvSpPr>
          <p:nvPr>
            <p:ph sz="quarter" idx="4"/>
          </p:nvPr>
        </p:nvSpPr>
        <p:spPr>
          <a:xfrm>
            <a:off x="6193368" y="2514600"/>
            <a:ext cx="5389033" cy="3845720"/>
          </a:xfrm>
        </p:spPr>
        <p:txBody>
          <a:bodyPr tIns="0" rtlCol="0"/>
          <a:lstStyle>
            <a:lvl1pPr>
              <a:defRPr sz="2200"/>
            </a:lvl1pPr>
            <a:lvl2pPr>
              <a:defRPr sz="2000"/>
            </a:lvl2pPr>
            <a:lvl3pPr>
              <a:defRPr sz="1800"/>
            </a:lvl3pPr>
            <a:lvl4pPr>
              <a:defRPr sz="1600"/>
            </a:lvl4pPr>
            <a:lvl5pPr>
              <a:defRPr sz="1600"/>
            </a:lvl5pPr>
          </a:lstStyle>
          <a:p>
            <a:pPr lvl="0" rtl="0" eaLnBrk="1" latinLnBrk="0" hangingPunct="1"/>
            <a:r>
              <a:rPr lang="ja-JP" altLang="en-US"/>
              <a:t>マスター テキストの書式設定</a:t>
            </a:r>
          </a:p>
          <a:p>
            <a:pPr lvl="1" rtl="0" eaLnBrk="1" latinLnBrk="0" hangingPunct="1"/>
            <a:r>
              <a:rPr lang="ja-JP" altLang="en-US"/>
              <a:t>第 </a:t>
            </a:r>
            <a:r>
              <a:rPr lang="en-US" altLang="ja-JP"/>
              <a:t>2 </a:t>
            </a:r>
            <a:r>
              <a:rPr lang="ja-JP" altLang="en-US"/>
              <a:t>レベル</a:t>
            </a:r>
          </a:p>
          <a:p>
            <a:pPr lvl="2" rtl="0" eaLnBrk="1" latinLnBrk="0" hangingPunct="1"/>
            <a:r>
              <a:rPr lang="ja-JP" altLang="en-US"/>
              <a:t>第 </a:t>
            </a:r>
            <a:r>
              <a:rPr lang="en-US" altLang="ja-JP"/>
              <a:t>3 </a:t>
            </a:r>
            <a:r>
              <a:rPr lang="ja-JP" altLang="en-US"/>
              <a:t>レベル</a:t>
            </a:r>
          </a:p>
          <a:p>
            <a:pPr lvl="3" rtl="0" eaLnBrk="1" latinLnBrk="0" hangingPunct="1"/>
            <a:r>
              <a:rPr lang="ja-JP" altLang="en-US"/>
              <a:t>第 </a:t>
            </a:r>
            <a:r>
              <a:rPr lang="en-US" altLang="ja-JP"/>
              <a:t>4 </a:t>
            </a:r>
            <a:r>
              <a:rPr lang="ja-JP" altLang="en-US"/>
              <a:t>レベル</a:t>
            </a:r>
          </a:p>
          <a:p>
            <a:pPr lvl="4" rtl="0" eaLnBrk="1" latinLnBrk="0" hangingPunct="1"/>
            <a:r>
              <a:rPr lang="ja-JP" altLang="en-US"/>
              <a:t>第 </a:t>
            </a:r>
            <a:r>
              <a:rPr lang="en-US" altLang="ja-JP"/>
              <a:t>5 </a:t>
            </a:r>
            <a:r>
              <a:rPr lang="ja-JP" altLang="en-US"/>
              <a:t>レベル</a:t>
            </a:r>
            <a:endParaRPr kumimoji="0" lang="en-US" dirty="0"/>
          </a:p>
        </p:txBody>
      </p:sp>
      <p:sp>
        <p:nvSpPr>
          <p:cNvPr id="7" name="日付プレースホルダー 6"/>
          <p:cNvSpPr>
            <a:spLocks noGrp="1"/>
          </p:cNvSpPr>
          <p:nvPr>
            <p:ph type="dt" sz="half" idx="10"/>
          </p:nvPr>
        </p:nvSpPr>
        <p:spPr/>
        <p:txBody>
          <a:bodyPr rtlCol="0"/>
          <a:lstStyle/>
          <a:p>
            <a:pPr rtl="0"/>
            <a:fld id="{9732A5E2-3FDF-4B37-B584-715B9CA90CFB}" type="datetime4">
              <a:rPr lang="ja-JP" altLang="en-US" smtClean="0"/>
              <a:t>2024年1月15日</a:t>
            </a:fld>
            <a:endParaRPr lang="en-US" dirty="0"/>
          </a:p>
        </p:txBody>
      </p:sp>
      <p:sp>
        <p:nvSpPr>
          <p:cNvPr id="8" name="フッター プレースホルダー 7"/>
          <p:cNvSpPr>
            <a:spLocks noGrp="1"/>
          </p:cNvSpPr>
          <p:nvPr>
            <p:ph type="ftr" sz="quarter" idx="11"/>
          </p:nvPr>
        </p:nvSpPr>
        <p:spPr/>
        <p:txBody>
          <a:bodyPr rtlCol="0"/>
          <a:lstStyle/>
          <a:p>
            <a:pPr rtl="0"/>
            <a:r>
              <a:rPr lang="ja" dirty="0"/>
              <a:t>フッターを追加</a:t>
            </a:r>
            <a:endParaRPr lang="en-US" dirty="0"/>
          </a:p>
        </p:txBody>
      </p:sp>
      <p:sp>
        <p:nvSpPr>
          <p:cNvPr id="9" name="スライド番号プレースホルダー 8"/>
          <p:cNvSpPr>
            <a:spLocks noGrp="1"/>
          </p:cNvSpPr>
          <p:nvPr>
            <p:ph type="sldNum" sz="quarter" idx="12"/>
          </p:nvPr>
        </p:nvSpPr>
        <p:spPr/>
        <p:txBody>
          <a:bodyPr rtlCol="0"/>
          <a:lstStyle/>
          <a:p>
            <a:pPr rtl="0"/>
            <a:fld id="{401CF334-2D5C-4859-84A6-CA7E6E43FAEB}" type="slidenum">
              <a:rPr lang="en-US" smtClean="0"/>
              <a:t>‹#›</a:t>
            </a:fld>
            <a:endParaRPr lang="en-US" dirty="0"/>
          </a:p>
        </p:txBody>
      </p:sp>
    </p:spTree>
    <p:extLst>
      <p:ext uri="{BB962C8B-B14F-4D97-AF65-F5344CB8AC3E}">
        <p14:creationId xmlns:p14="http://schemas.microsoft.com/office/powerpoint/2010/main" val="125018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704088"/>
            <a:ext cx="11074400" cy="1143000"/>
          </a:xfrm>
        </p:spPr>
        <p:txBody>
          <a:bodyPr vert="horz" tIns="45720" bIns="0" rtlCol="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eiryo UI" panose="020B0604030504040204" pitchFamily="50" charset="-128"/>
                <a:ea typeface="Meiryo UI" panose="020B0604030504040204" pitchFamily="50" charset="-128"/>
                <a:cs typeface="+mj-cs"/>
              </a:defRPr>
            </a:lvl1pPr>
          </a:lstStyle>
          <a:p>
            <a:pPr rtl="0"/>
            <a:r>
              <a:rPr lang="ja-JP" altLang="en-US" noProof="0"/>
              <a:t>マスター タイトルの書式設定</a:t>
            </a:r>
            <a:endParaRPr kumimoji="0" lang="ja-JP" altLang="en-US" noProof="0" dirty="0"/>
          </a:p>
        </p:txBody>
      </p:sp>
      <p:sp>
        <p:nvSpPr>
          <p:cNvPr id="3" name="日付プレースホルダー 2"/>
          <p:cNvSpPr>
            <a:spLocks noGrp="1"/>
          </p:cNvSpPr>
          <p:nvPr>
            <p:ph type="dt" sz="half" idx="10"/>
          </p:nvPr>
        </p:nvSpPr>
        <p:spPr/>
        <p:txBody>
          <a:bodyPr rtlCol="0"/>
          <a:lstStyle/>
          <a:p>
            <a:pPr rtl="0"/>
            <a:fld id="{344E4362-147B-47A4-991C-DB829C651FDE}" type="datetime4">
              <a:rPr lang="ja-JP" altLang="en-US" smtClean="0"/>
              <a:t>2024年1月15日</a:t>
            </a:fld>
            <a:endParaRPr lang="en-US"/>
          </a:p>
        </p:txBody>
      </p:sp>
      <p:sp>
        <p:nvSpPr>
          <p:cNvPr id="4" name="フッター プレースホルダー 3"/>
          <p:cNvSpPr>
            <a:spLocks noGrp="1"/>
          </p:cNvSpPr>
          <p:nvPr>
            <p:ph type="ftr" sz="quarter" idx="11"/>
          </p:nvPr>
        </p:nvSpPr>
        <p:spPr/>
        <p:txBody>
          <a:bodyPr rtlCol="0"/>
          <a:lstStyle/>
          <a:p>
            <a:pPr rtl="0"/>
            <a:r>
              <a:rPr lang="ja-JP" altLang="en-US" noProof="0" dirty="0"/>
              <a:t>フッターを追加</a:t>
            </a:r>
          </a:p>
        </p:txBody>
      </p:sp>
      <p:sp>
        <p:nvSpPr>
          <p:cNvPr id="5" name="スライド番号プレースホルダー 4"/>
          <p:cNvSpPr>
            <a:spLocks noGrp="1"/>
          </p:cNvSpPr>
          <p:nvPr>
            <p:ph type="sldNum" sz="quarter" idx="12"/>
          </p:nvPr>
        </p:nvSpPr>
        <p:spPr/>
        <p:txBody>
          <a:bodyPr rtlCol="0"/>
          <a:lstStyle/>
          <a:p>
            <a:pPr rtl="0"/>
            <a:fld id="{401CF334-2D5C-4859-84A6-CA7E6E43FAEB}" type="slidenum">
              <a:rPr lang="en-US" altLang="ja-JP" noProof="0" smtClean="0"/>
              <a:t>‹#›</a:t>
            </a:fld>
            <a:endParaRPr lang="ja-JP" altLang="en-US" noProof="0" dirty="0"/>
          </a:p>
        </p:txBody>
      </p:sp>
    </p:spTree>
    <p:extLst>
      <p:ext uri="{BB962C8B-B14F-4D97-AF65-F5344CB8AC3E}">
        <p14:creationId xmlns:p14="http://schemas.microsoft.com/office/powerpoint/2010/main" val="307181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rtlCol="0"/>
          <a:lstStyle/>
          <a:p>
            <a:pPr rtl="0"/>
            <a:fld id="{9AF3B21B-3924-4694-95BC-426D0DEA2791}" type="datetime4">
              <a:rPr lang="ja-JP" altLang="en-US" smtClean="0"/>
              <a:t>2024年1月15日</a:t>
            </a:fld>
            <a:endParaRPr lang="en-US" dirty="0"/>
          </a:p>
        </p:txBody>
      </p:sp>
      <p:sp>
        <p:nvSpPr>
          <p:cNvPr id="3" name="フッター プレースホルダー 2"/>
          <p:cNvSpPr>
            <a:spLocks noGrp="1"/>
          </p:cNvSpPr>
          <p:nvPr>
            <p:ph type="ftr" sz="quarter" idx="11"/>
          </p:nvPr>
        </p:nvSpPr>
        <p:spPr/>
        <p:txBody>
          <a:bodyPr rtlCol="0"/>
          <a:lstStyle/>
          <a:p>
            <a:pPr rtl="0"/>
            <a:r>
              <a:rPr lang="ja-JP" altLang="en-US" noProof="0" dirty="0"/>
              <a:t>フッターを追加</a:t>
            </a:r>
          </a:p>
        </p:txBody>
      </p:sp>
      <p:sp>
        <p:nvSpPr>
          <p:cNvPr id="4" name="スライド番号プレースホルダー 3"/>
          <p:cNvSpPr>
            <a:spLocks noGrp="1"/>
          </p:cNvSpPr>
          <p:nvPr>
            <p:ph type="sldNum" sz="quarter" idx="12"/>
          </p:nvPr>
        </p:nvSpPr>
        <p:spPr/>
        <p:txBody>
          <a:bodyPr rtlCol="0"/>
          <a:lstStyle/>
          <a:p>
            <a:pPr rtl="0"/>
            <a:fld id="{401CF334-2D5C-4859-84A6-CA7E6E43FAEB}" type="slidenum">
              <a:rPr lang="en-US" altLang="ja-JP" noProof="0" smtClean="0"/>
              <a:t>‹#›</a:t>
            </a:fld>
            <a:endParaRPr lang="ja-JP" altLang="en-US" noProof="0" dirty="0"/>
          </a:p>
        </p:txBody>
      </p:sp>
    </p:spTree>
    <p:extLst>
      <p:ext uri="{BB962C8B-B14F-4D97-AF65-F5344CB8AC3E}">
        <p14:creationId xmlns:p14="http://schemas.microsoft.com/office/powerpoint/2010/main" val="25288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キャプション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514352"/>
            <a:ext cx="3657600" cy="1162050"/>
          </a:xfrm>
        </p:spPr>
        <p:txBody>
          <a:bodyPr lIns="0" rtlCol="0" anchor="b">
            <a:noAutofit/>
          </a:bodyPr>
          <a:lstStyle>
            <a:lvl1pPr algn="l" rtl="0">
              <a:spcBef>
                <a:spcPct val="0"/>
              </a:spcBef>
              <a:buNone/>
              <a:defRPr sz="2600" b="0">
                <a:ln>
                  <a:noFill/>
                </a:ln>
                <a:solidFill>
                  <a:schemeClr val="tx2"/>
                </a:solidFill>
                <a:effectLst/>
                <a:latin typeface="Meiryo UI" panose="020B0604030504040204" pitchFamily="50" charset="-128"/>
                <a:ea typeface="Meiryo UI" panose="020B0604030504040204" pitchFamily="50" charset="-128"/>
                <a:cs typeface="+mj-cs"/>
              </a:defRPr>
            </a:lvl1pPr>
          </a:lstStyle>
          <a:p>
            <a:pPr rtl="0"/>
            <a:r>
              <a:rPr lang="ja-JP" altLang="en-US" noProof="0"/>
              <a:t>マスター タイトルの書式設定</a:t>
            </a:r>
            <a:endParaRPr kumimoji="0" lang="ja-JP" altLang="en-US" noProof="0" dirty="0"/>
          </a:p>
        </p:txBody>
      </p:sp>
      <p:sp>
        <p:nvSpPr>
          <p:cNvPr id="4" name="コンテンツ プレースホルダー 3"/>
          <p:cNvSpPr>
            <a:spLocks noGrp="1"/>
          </p:cNvSpPr>
          <p:nvPr>
            <p:ph sz="half" idx="1"/>
          </p:nvPr>
        </p:nvSpPr>
        <p:spPr>
          <a:xfrm>
            <a:off x="4766733" y="1676400"/>
            <a:ext cx="6815667" cy="4572000"/>
          </a:xfrm>
        </p:spPr>
        <p:txBody>
          <a:bodyPr tIns="0" rtlCol="0"/>
          <a:lstStyle>
            <a:lvl1pPr>
              <a:defRPr sz="2800"/>
            </a:lvl1pPr>
            <a:lvl2pPr>
              <a:defRPr sz="2600"/>
            </a:lvl2pPr>
            <a:lvl3pPr>
              <a:defRPr sz="2400"/>
            </a:lvl3pPr>
            <a:lvl4pPr>
              <a:defRPr sz="2000"/>
            </a:lvl4pPr>
            <a:lvl5pPr>
              <a:defRPr sz="1800"/>
            </a:lvl5pPr>
          </a:lstStyle>
          <a:p>
            <a:pPr lvl="0" rtl="0" eaLnBrk="1" latinLnBrk="0" hangingPunct="1"/>
            <a:r>
              <a:rPr lang="ja-JP" altLang="en-US" noProof="0"/>
              <a:t>マスター テキストの書式設定</a:t>
            </a:r>
          </a:p>
          <a:p>
            <a:pPr lvl="1" rtl="0" eaLnBrk="1" latinLnBrk="0" hangingPunct="1"/>
            <a:r>
              <a:rPr lang="ja-JP" altLang="en-US" noProof="0"/>
              <a:t>第 </a:t>
            </a:r>
            <a:r>
              <a:rPr lang="en-US" altLang="ja-JP" noProof="0"/>
              <a:t>2 </a:t>
            </a:r>
            <a:r>
              <a:rPr lang="ja-JP" altLang="en-US" noProof="0"/>
              <a:t>レベル</a:t>
            </a:r>
          </a:p>
          <a:p>
            <a:pPr lvl="2" rtl="0" eaLnBrk="1" latinLnBrk="0" hangingPunct="1"/>
            <a:r>
              <a:rPr lang="ja-JP" altLang="en-US" noProof="0"/>
              <a:t>第 </a:t>
            </a:r>
            <a:r>
              <a:rPr lang="en-US" altLang="ja-JP" noProof="0"/>
              <a:t>3 </a:t>
            </a:r>
            <a:r>
              <a:rPr lang="ja-JP" altLang="en-US" noProof="0"/>
              <a:t>レベル</a:t>
            </a:r>
          </a:p>
          <a:p>
            <a:pPr lvl="3" rtl="0" eaLnBrk="1" latinLnBrk="0" hangingPunct="1"/>
            <a:r>
              <a:rPr lang="ja-JP" altLang="en-US" noProof="0"/>
              <a:t>第 </a:t>
            </a:r>
            <a:r>
              <a:rPr lang="en-US" altLang="ja-JP" noProof="0"/>
              <a:t>4 </a:t>
            </a:r>
            <a:r>
              <a:rPr lang="ja-JP" altLang="en-US" noProof="0"/>
              <a:t>レベル</a:t>
            </a:r>
          </a:p>
          <a:p>
            <a:pPr lvl="4" rtl="0" eaLnBrk="1" latinLnBrk="0" hangingPunct="1"/>
            <a:r>
              <a:rPr lang="ja-JP" altLang="en-US" noProof="0"/>
              <a:t>第 </a:t>
            </a:r>
            <a:r>
              <a:rPr lang="en-US" altLang="ja-JP" noProof="0"/>
              <a:t>5 </a:t>
            </a:r>
            <a:r>
              <a:rPr lang="ja-JP" altLang="en-US" noProof="0"/>
              <a:t>レベル</a:t>
            </a:r>
            <a:endParaRPr kumimoji="0" lang="ja-JP" altLang="en-US" noProof="0" dirty="0"/>
          </a:p>
        </p:txBody>
      </p:sp>
      <p:sp>
        <p:nvSpPr>
          <p:cNvPr id="3" name="テキスト プレースホルダー 2"/>
          <p:cNvSpPr>
            <a:spLocks noGrp="1"/>
          </p:cNvSpPr>
          <p:nvPr>
            <p:ph type="body" idx="2"/>
          </p:nvPr>
        </p:nvSpPr>
        <p:spPr>
          <a:xfrm>
            <a:off x="914400" y="1676400"/>
            <a:ext cx="3657600" cy="4572000"/>
          </a:xfrm>
        </p:spPr>
        <p:txBody>
          <a:bodyPr lIns="18288" rIns="18288" rtlCol="0"/>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rtl="0" eaLnBrk="1" latinLnBrk="0" hangingPunct="1"/>
            <a:r>
              <a:rPr lang="ja-JP" altLang="en-US" noProof="0"/>
              <a:t>マスター テキストの書式設定</a:t>
            </a:r>
          </a:p>
        </p:txBody>
      </p:sp>
      <p:sp>
        <p:nvSpPr>
          <p:cNvPr id="5" name="日付プレースホルダー 4"/>
          <p:cNvSpPr>
            <a:spLocks noGrp="1"/>
          </p:cNvSpPr>
          <p:nvPr>
            <p:ph type="dt" sz="half" idx="10"/>
          </p:nvPr>
        </p:nvSpPr>
        <p:spPr/>
        <p:txBody>
          <a:bodyPr rtlCol="0"/>
          <a:lstStyle/>
          <a:p>
            <a:pPr rtl="0"/>
            <a:fld id="{13FEAAE6-58C4-4897-B6E1-5BB1BBD45A92}" type="datetime4">
              <a:rPr lang="ja-JP" altLang="en-US" smtClean="0"/>
              <a:t>2024年1月15日</a:t>
            </a:fld>
            <a:endParaRPr lang="en-US" dirty="0"/>
          </a:p>
        </p:txBody>
      </p:sp>
      <p:sp>
        <p:nvSpPr>
          <p:cNvPr id="6" name="フッター プレースホルダー 5"/>
          <p:cNvSpPr>
            <a:spLocks noGrp="1"/>
          </p:cNvSpPr>
          <p:nvPr>
            <p:ph type="ftr" sz="quarter" idx="11"/>
          </p:nvPr>
        </p:nvSpPr>
        <p:spPr/>
        <p:txBody>
          <a:bodyPr rtlCol="0"/>
          <a:lstStyle/>
          <a:p>
            <a:pPr rtl="0"/>
            <a:r>
              <a:rPr lang="ja-JP" altLang="en-US" noProof="0" dirty="0"/>
              <a:t>フッターを追加</a:t>
            </a:r>
          </a:p>
        </p:txBody>
      </p:sp>
      <p:sp>
        <p:nvSpPr>
          <p:cNvPr id="7" name="スライド番号プレースホルダー 6"/>
          <p:cNvSpPr>
            <a:spLocks noGrp="1"/>
          </p:cNvSpPr>
          <p:nvPr>
            <p:ph type="sldNum" sz="quarter" idx="12"/>
          </p:nvPr>
        </p:nvSpPr>
        <p:spPr/>
        <p:txBody>
          <a:bodyPr rtlCol="0"/>
          <a:lstStyle/>
          <a:p>
            <a:pPr rtl="0"/>
            <a:fld id="{401CF334-2D5C-4859-84A6-CA7E6E43FAEB}" type="slidenum">
              <a:rPr lang="en-US" altLang="ja-JP" noProof="0" smtClean="0"/>
              <a:t>‹#›</a:t>
            </a:fld>
            <a:endParaRPr lang="ja-JP" altLang="en-US" noProof="0" dirty="0"/>
          </a:p>
        </p:txBody>
      </p:sp>
    </p:spTree>
    <p:extLst>
      <p:ext uri="{BB962C8B-B14F-4D97-AF65-F5344CB8AC3E}">
        <p14:creationId xmlns:p14="http://schemas.microsoft.com/office/powerpoint/2010/main" val="199192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キャプション付きの画像">
    <p:spTree>
      <p:nvGrpSpPr>
        <p:cNvPr id="1" name=""/>
        <p:cNvGrpSpPr/>
        <p:nvPr/>
      </p:nvGrpSpPr>
      <p:grpSpPr>
        <a:xfrm>
          <a:off x="0" y="0"/>
          <a:ext cx="0" cy="0"/>
          <a:chOff x="0" y="0"/>
          <a:chExt cx="0" cy="0"/>
        </a:xfrm>
      </p:grpSpPr>
      <p:sp>
        <p:nvSpPr>
          <p:cNvPr id="9" name="1 つの角を切り取って丸めた四角形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rtl="0" eaLnBrk="1" latinLnBrk="0" hangingPunct="1"/>
            <a:endParaRPr kumimoji="0" lang="ja-JP" altLang="en-US" sz="1800" noProof="0" dirty="0"/>
          </a:p>
        </p:txBody>
      </p:sp>
      <p:sp>
        <p:nvSpPr>
          <p:cNvPr id="12" name="直角三角形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rtl="0" eaLnBrk="1" latinLnBrk="0" hangingPunct="1"/>
            <a:endParaRPr kumimoji="0" lang="ja-JP" altLang="en-US" sz="1800" noProof="0" dirty="0"/>
          </a:p>
        </p:txBody>
      </p:sp>
      <p:sp>
        <p:nvSpPr>
          <p:cNvPr id="2" name="タイトル 1"/>
          <p:cNvSpPr>
            <a:spLocks noGrp="1"/>
          </p:cNvSpPr>
          <p:nvPr>
            <p:ph type="title"/>
          </p:nvPr>
        </p:nvSpPr>
        <p:spPr>
          <a:xfrm>
            <a:off x="812800" y="1176997"/>
            <a:ext cx="2950464" cy="1582621"/>
          </a:xfrm>
        </p:spPr>
        <p:txBody>
          <a:bodyPr vert="horz" lIns="45720" tIns="45720" rIns="45720" bIns="45720" rtlCol="0" anchor="b"/>
          <a:lstStyle>
            <a:lvl1pPr algn="l">
              <a:buNone/>
              <a:defRPr sz="2000" b="1">
                <a:solidFill>
                  <a:schemeClr val="tx2"/>
                </a:solidFill>
              </a:defRPr>
            </a:lvl1pPr>
          </a:lstStyle>
          <a:p>
            <a:pPr rtl="0"/>
            <a:r>
              <a:rPr lang="ja-JP" altLang="en-US" noProof="0"/>
              <a:t>マスター タイトルの書式設定</a:t>
            </a:r>
            <a:endParaRPr kumimoji="0" lang="ja-JP" altLang="en-US" noProof="0" dirty="0"/>
          </a:p>
        </p:txBody>
      </p:sp>
      <p:sp>
        <p:nvSpPr>
          <p:cNvPr id="3" name="図プレースホルダー 2" descr="画像を追加する空のプレースホルダー。プレースホルダーをクリックし、追加する画像を選択します"/>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rtlCol="0"/>
          <a:lstStyle>
            <a:lvl1pPr marL="0" indent="0">
              <a:buNone/>
              <a:defRPr sz="3200"/>
            </a:lvl1pPr>
          </a:lstStyle>
          <a:p>
            <a:pPr rtl="0"/>
            <a:r>
              <a:rPr lang="ja-JP" altLang="en-US" noProof="0"/>
              <a:t>アイコンをクリックして図を追加</a:t>
            </a:r>
            <a:endParaRPr kumimoji="0" lang="ja-JP" altLang="en-US" noProof="0" dirty="0"/>
          </a:p>
        </p:txBody>
      </p:sp>
      <p:sp>
        <p:nvSpPr>
          <p:cNvPr id="4" name="テキスト プレースホルダー 3"/>
          <p:cNvSpPr>
            <a:spLocks noGrp="1"/>
          </p:cNvSpPr>
          <p:nvPr>
            <p:ph type="body" sz="half" idx="2"/>
          </p:nvPr>
        </p:nvSpPr>
        <p:spPr>
          <a:xfrm>
            <a:off x="812800" y="2828785"/>
            <a:ext cx="2946400" cy="2179320"/>
          </a:xfrm>
        </p:spPr>
        <p:txBody>
          <a:bodyPr lIns="64008" rIns="45720" bIns="45720" rtlCol="0" anchor="t"/>
          <a:lstStyle>
            <a:lvl1pPr marL="0" indent="0" algn="l">
              <a:spcBef>
                <a:spcPts val="250"/>
              </a:spcBef>
              <a:buFontTx/>
              <a:buNone/>
              <a:defRPr sz="1300"/>
            </a:lvl1pPr>
            <a:lvl2pPr>
              <a:defRPr sz="1200"/>
            </a:lvl2pPr>
            <a:lvl3pPr>
              <a:defRPr sz="1000"/>
            </a:lvl3pPr>
            <a:lvl4pPr>
              <a:defRPr sz="900"/>
            </a:lvl4pPr>
            <a:lvl5pPr>
              <a:defRPr sz="900"/>
            </a:lvl5pPr>
          </a:lstStyle>
          <a:p>
            <a:pPr lvl="0" rtl="0" eaLnBrk="1" latinLnBrk="0" hangingPunct="1"/>
            <a:r>
              <a:rPr lang="ja-JP" altLang="en-US" noProof="0"/>
              <a:t>マスター テキストの書式設定</a:t>
            </a:r>
          </a:p>
        </p:txBody>
      </p:sp>
      <p:sp>
        <p:nvSpPr>
          <p:cNvPr id="5" name="日付プレースホルダー 4"/>
          <p:cNvSpPr>
            <a:spLocks noGrp="1"/>
          </p:cNvSpPr>
          <p:nvPr>
            <p:ph type="dt" sz="half" idx="10"/>
          </p:nvPr>
        </p:nvSpPr>
        <p:spPr/>
        <p:txBody>
          <a:bodyPr rtlCol="0"/>
          <a:lstStyle/>
          <a:p>
            <a:pPr rtl="0"/>
            <a:fld id="{94957E3B-A0B7-4137-B151-6107F295FA75}" type="datetime4">
              <a:rPr lang="ja-JP" altLang="en-US" smtClean="0"/>
              <a:t>2024年1月15日</a:t>
            </a:fld>
            <a:endParaRPr lang="en-US"/>
          </a:p>
        </p:txBody>
      </p:sp>
      <p:sp>
        <p:nvSpPr>
          <p:cNvPr id="6" name="フッター プレースホルダー 5"/>
          <p:cNvSpPr>
            <a:spLocks noGrp="1"/>
          </p:cNvSpPr>
          <p:nvPr>
            <p:ph type="ftr" sz="quarter" idx="11"/>
          </p:nvPr>
        </p:nvSpPr>
        <p:spPr/>
        <p:txBody>
          <a:bodyPr rtlCol="0"/>
          <a:lstStyle/>
          <a:p>
            <a:pPr rtl="0"/>
            <a:r>
              <a:rPr lang="ja-JP" altLang="en-US" noProof="0" dirty="0"/>
              <a:t>フッターを追加</a:t>
            </a:r>
          </a:p>
        </p:txBody>
      </p:sp>
      <p:sp>
        <p:nvSpPr>
          <p:cNvPr id="7" name="スライド番号プレースホルダー 6"/>
          <p:cNvSpPr>
            <a:spLocks noGrp="1"/>
          </p:cNvSpPr>
          <p:nvPr>
            <p:ph type="sldNum" sz="quarter" idx="12"/>
          </p:nvPr>
        </p:nvSpPr>
        <p:spPr>
          <a:xfrm>
            <a:off x="10769600" y="6356351"/>
            <a:ext cx="812800" cy="365125"/>
          </a:xfrm>
        </p:spPr>
        <p:txBody>
          <a:bodyPr rtlCol="0"/>
          <a:lstStyle/>
          <a:p>
            <a:pPr rtl="0"/>
            <a:fld id="{401CF334-2D5C-4859-84A6-CA7E6E43FAEB}" type="slidenum">
              <a:rPr lang="en-US" altLang="ja-JP" noProof="0" smtClean="0"/>
              <a:t>‹#›</a:t>
            </a:fld>
            <a:endParaRPr lang="ja-JP" altLang="en-US" noProof="0" dirty="0"/>
          </a:p>
        </p:txBody>
      </p:sp>
      <p:sp>
        <p:nvSpPr>
          <p:cNvPr id="10" name="フリーフォーム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algn="l" rtl="0" eaLnBrk="1" latinLnBrk="0" hangingPunct="1"/>
            <a:endParaRPr kumimoji="0" lang="ja-JP" altLang="en-US" sz="1800" noProof="0" dirty="0">
              <a:solidFill>
                <a:schemeClr val="tx1"/>
              </a:solidFill>
              <a:latin typeface="+mn-lt"/>
              <a:ea typeface="+mn-ea"/>
              <a:cs typeface="+mn-cs"/>
            </a:endParaRPr>
          </a:p>
        </p:txBody>
      </p:sp>
      <p:sp>
        <p:nvSpPr>
          <p:cNvPr id="11" name="フリーフォーム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algn="l" rtl="0" eaLnBrk="1" latinLnBrk="0" hangingPunct="1"/>
            <a:endParaRPr kumimoji="0" lang="ja-JP" altLang="en-US" sz="1800" noProof="0" dirty="0">
              <a:solidFill>
                <a:schemeClr val="tx1"/>
              </a:solidFill>
              <a:latin typeface="+mn-lt"/>
              <a:ea typeface="+mn-ea"/>
              <a:cs typeface="+mn-cs"/>
            </a:endParaRPr>
          </a:p>
        </p:txBody>
      </p:sp>
    </p:spTree>
    <p:extLst>
      <p:ext uri="{BB962C8B-B14F-4D97-AF65-F5344CB8AC3E}">
        <p14:creationId xmlns:p14="http://schemas.microsoft.com/office/powerpoint/2010/main" val="251962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25" name="グループ 24"/>
          <p:cNvGrpSpPr/>
          <p:nvPr/>
        </p:nvGrpSpPr>
        <p:grpSpPr>
          <a:xfrm>
            <a:off x="-29028" y="-7144"/>
            <a:ext cx="12240731" cy="6879658"/>
            <a:chOff x="0" y="-21658"/>
            <a:chExt cx="12240731" cy="6879658"/>
          </a:xfrm>
        </p:grpSpPr>
        <p:sp>
          <p:nvSpPr>
            <p:cNvPr id="26" name="長方形 25"/>
            <p:cNvSpPr/>
            <p:nvPr/>
          </p:nvSpPr>
          <p:spPr>
            <a:xfrm>
              <a:off x="31633"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p>
          </p:txBody>
        </p:sp>
        <p:grpSp>
          <p:nvGrpSpPr>
            <p:cNvPr id="27" name="グループ 26"/>
            <p:cNvGrpSpPr/>
            <p:nvPr/>
          </p:nvGrpSpPr>
          <p:grpSpPr>
            <a:xfrm>
              <a:off x="0" y="-21658"/>
              <a:ext cx="12240731" cy="1041400"/>
              <a:chOff x="-25356" y="-7144"/>
              <a:chExt cx="12240731" cy="1041400"/>
            </a:xfrm>
          </p:grpSpPr>
          <p:sp>
            <p:nvSpPr>
              <p:cNvPr id="28" name="フリーフォーム 27"/>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algn="l" rtl="0" eaLnBrk="1" latinLnBrk="0" hangingPunct="1"/>
                <a:endParaRPr kumimoji="0" lang="ja-JP" altLang="en-US" sz="1800" noProof="0" dirty="0">
                  <a:solidFill>
                    <a:schemeClr val="tx1"/>
                  </a:solidFill>
                  <a:latin typeface="+mn-lt"/>
                  <a:ea typeface="+mn-ea"/>
                  <a:cs typeface="+mn-cs"/>
                </a:endParaRPr>
              </a:p>
            </p:txBody>
          </p:sp>
          <p:sp>
            <p:nvSpPr>
              <p:cNvPr id="29" name="フリーフォーム 28"/>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algn="l" rtl="0" eaLnBrk="1" latinLnBrk="0" hangingPunct="1"/>
                <a:endParaRPr kumimoji="0" lang="ja-JP" altLang="en-US" sz="1800" noProof="0" dirty="0">
                  <a:solidFill>
                    <a:schemeClr val="tx1"/>
                  </a:solidFill>
                  <a:latin typeface="+mn-lt"/>
                  <a:ea typeface="+mn-ea"/>
                  <a:cs typeface="+mn-cs"/>
                </a:endParaRPr>
              </a:p>
            </p:txBody>
          </p:sp>
          <p:grpSp>
            <p:nvGrpSpPr>
              <p:cNvPr id="31" name="グループ 30"/>
              <p:cNvGrpSpPr/>
              <p:nvPr/>
            </p:nvGrpSpPr>
            <p:grpSpPr>
              <a:xfrm>
                <a:off x="-25356" y="202408"/>
                <a:ext cx="12240731" cy="649224"/>
                <a:chOff x="-19045" y="216550"/>
                <a:chExt cx="9180548" cy="649224"/>
              </a:xfrm>
            </p:grpSpPr>
            <p:sp>
              <p:nvSpPr>
                <p:cNvPr id="32" name="フリーフォーム 3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rtlCol="0" anchor="t" compatLnSpc="1"/>
                <a:lstStyle/>
                <a:p>
                  <a:pPr rtl="0"/>
                  <a:endParaRPr kumimoji="0" lang="ja-JP" altLang="en-US" sz="1800" noProof="0" dirty="0"/>
                </a:p>
              </p:txBody>
            </p:sp>
            <p:sp>
              <p:nvSpPr>
                <p:cNvPr id="33" name="フリーフォーム 3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rtlCol="0" anchor="t" compatLnSpc="1"/>
                <a:lstStyle/>
                <a:p>
                  <a:pPr rtl="0"/>
                  <a:endParaRPr kumimoji="0" lang="ja-JP" altLang="en-US" sz="1800" noProof="0" dirty="0"/>
                </a:p>
              </p:txBody>
            </p:sp>
          </p:grpSp>
        </p:grpSp>
      </p:grpSp>
      <p:sp>
        <p:nvSpPr>
          <p:cNvPr id="9" name="タイトル プレースホルダー 8"/>
          <p:cNvSpPr>
            <a:spLocks noGrp="1"/>
          </p:cNvSpPr>
          <p:nvPr>
            <p:ph type="title"/>
          </p:nvPr>
        </p:nvSpPr>
        <p:spPr>
          <a:xfrm>
            <a:off x="609600" y="704088"/>
            <a:ext cx="10972800" cy="1143000"/>
          </a:xfrm>
          <a:prstGeom prst="rect">
            <a:avLst/>
          </a:prstGeom>
        </p:spPr>
        <p:txBody>
          <a:bodyPr vert="horz" lIns="0" rIns="0" bIns="0" rtlCol="0" anchor="b">
            <a:normAutofit/>
          </a:bodyPr>
          <a:lstStyle/>
          <a:p>
            <a:pPr rtl="0"/>
            <a:r>
              <a:rPr lang="ja-JP" altLang="en-US" noProof="0" dirty="0"/>
              <a:t>クリックしてマスター タイトルのスタイルを編集</a:t>
            </a:r>
            <a:endParaRPr kumimoji="0" lang="ja-JP" altLang="en-US" noProof="0" dirty="0"/>
          </a:p>
        </p:txBody>
      </p:sp>
      <p:sp>
        <p:nvSpPr>
          <p:cNvPr id="30" name="テキスト プレースホルダー 29"/>
          <p:cNvSpPr>
            <a:spLocks noGrp="1"/>
          </p:cNvSpPr>
          <p:nvPr>
            <p:ph type="body" idx="1"/>
          </p:nvPr>
        </p:nvSpPr>
        <p:spPr>
          <a:xfrm>
            <a:off x="609600" y="1935480"/>
            <a:ext cx="10972800" cy="4343400"/>
          </a:xfrm>
          <a:prstGeom prst="rect">
            <a:avLst/>
          </a:prstGeom>
        </p:spPr>
        <p:txBody>
          <a:bodyPr vert="horz" rtlCol="0">
            <a:normAutofit/>
          </a:bodyPr>
          <a:lstStyle/>
          <a:p>
            <a:pPr lvl="0" rtl="0" eaLnBrk="1" latinLnBrk="0" hangingPunct="1"/>
            <a:r>
              <a:rPr lang="ja-JP" altLang="en-US" noProof="0" dirty="0"/>
              <a:t>クリックしてマスター テキストのスタイルを編集</a:t>
            </a:r>
          </a:p>
          <a:p>
            <a:pPr lvl="1" rtl="0" eaLnBrk="1" latinLnBrk="0" hangingPunct="1"/>
            <a:r>
              <a:rPr lang="ja-JP" altLang="en-US" noProof="0" dirty="0"/>
              <a:t>第 </a:t>
            </a:r>
            <a:r>
              <a:rPr lang="en-US" altLang="ja-JP" noProof="0" dirty="0"/>
              <a:t>2 </a:t>
            </a:r>
            <a:r>
              <a:rPr lang="ja-JP" altLang="en-US" noProof="0" dirty="0"/>
              <a:t>レベル</a:t>
            </a:r>
          </a:p>
          <a:p>
            <a:pPr lvl="2" rtl="0" eaLnBrk="1" latinLnBrk="0" hangingPunct="1"/>
            <a:r>
              <a:rPr lang="ja-JP" altLang="en-US" noProof="0" dirty="0"/>
              <a:t>第 </a:t>
            </a:r>
            <a:r>
              <a:rPr lang="en-US" altLang="ja-JP" noProof="0" dirty="0"/>
              <a:t>3 </a:t>
            </a:r>
            <a:r>
              <a:rPr lang="ja-JP" altLang="en-US" noProof="0" dirty="0"/>
              <a:t>レベル</a:t>
            </a:r>
          </a:p>
          <a:p>
            <a:pPr lvl="3" rtl="0" eaLnBrk="1" latinLnBrk="0" hangingPunct="1"/>
            <a:r>
              <a:rPr lang="ja-JP" altLang="en-US" noProof="0" dirty="0"/>
              <a:t>第 </a:t>
            </a:r>
            <a:r>
              <a:rPr lang="en-US" altLang="ja-JP" noProof="0" dirty="0"/>
              <a:t>4 </a:t>
            </a:r>
            <a:r>
              <a:rPr lang="ja-JP" altLang="en-US" noProof="0" dirty="0"/>
              <a:t>レベル</a:t>
            </a:r>
          </a:p>
          <a:p>
            <a:pPr lvl="4" rtl="0" eaLnBrk="1" latinLnBrk="0" hangingPunct="1"/>
            <a:r>
              <a:rPr lang="ja-JP" altLang="en-US" noProof="0" dirty="0"/>
              <a:t>第 </a:t>
            </a:r>
            <a:r>
              <a:rPr lang="en-US" altLang="ja-JP" noProof="0" dirty="0"/>
              <a:t>5 </a:t>
            </a:r>
            <a:r>
              <a:rPr lang="ja-JP" altLang="en-US" noProof="0" dirty="0"/>
              <a:t>レベル</a:t>
            </a:r>
          </a:p>
        </p:txBody>
      </p:sp>
      <p:sp>
        <p:nvSpPr>
          <p:cNvPr id="10" name="日付プレースホルダー 9"/>
          <p:cNvSpPr>
            <a:spLocks noGrp="1"/>
          </p:cNvSpPr>
          <p:nvPr>
            <p:ph type="dt" sz="half" idx="2"/>
          </p:nvPr>
        </p:nvSpPr>
        <p:spPr>
          <a:xfrm>
            <a:off x="609600" y="6356351"/>
            <a:ext cx="2844800" cy="365125"/>
          </a:xfrm>
          <a:prstGeom prst="rect">
            <a:avLst/>
          </a:prstGeom>
        </p:spPr>
        <p:txBody>
          <a:bodyPr vert="horz" lIns="0" tIns="0" rIns="0" bIns="0" rtlCol="0" anchor="b"/>
          <a:lstStyle>
            <a:lvl1pPr algn="l" eaLnBrk="1" latinLnBrk="0" hangingPunct="1">
              <a:defRPr kumimoji="0" sz="1100">
                <a:solidFill>
                  <a:schemeClr val="tx1"/>
                </a:solidFill>
                <a:latin typeface="ＭＳ 明朝" panose="02020609040205080304" pitchFamily="17" charset="-128"/>
                <a:ea typeface="ＭＳ 明朝" panose="02020609040205080304" pitchFamily="17" charset="-128"/>
              </a:defRPr>
            </a:lvl1pPr>
          </a:lstStyle>
          <a:p>
            <a:fld id="{EF2B8931-EEE5-493E-B319-E5C2F79AD82C}" type="datetime4">
              <a:rPr lang="ja-JP" altLang="en-US" smtClean="0"/>
              <a:t>2024年1月15日</a:t>
            </a:fld>
            <a:endParaRPr lang="en-US" dirty="0"/>
          </a:p>
        </p:txBody>
      </p:sp>
      <p:sp>
        <p:nvSpPr>
          <p:cNvPr id="22" name="フッター プレースホルダー 21"/>
          <p:cNvSpPr>
            <a:spLocks noGrp="1"/>
          </p:cNvSpPr>
          <p:nvPr>
            <p:ph type="ftr" sz="quarter" idx="3"/>
          </p:nvPr>
        </p:nvSpPr>
        <p:spPr>
          <a:xfrm>
            <a:off x="3556000" y="6356351"/>
            <a:ext cx="4470400" cy="365125"/>
          </a:xfrm>
          <a:prstGeom prst="rect">
            <a:avLst/>
          </a:prstGeom>
        </p:spPr>
        <p:txBody>
          <a:bodyPr vert="horz" lIns="0" tIns="0" rIns="0" bIns="0" rtlCol="0" anchor="b"/>
          <a:lstStyle>
            <a:lvl1pPr algn="l" eaLnBrk="1" latinLnBrk="0" hangingPunct="1">
              <a:defRPr kumimoji="0" sz="1100">
                <a:solidFill>
                  <a:schemeClr val="tx1"/>
                </a:solidFill>
                <a:latin typeface="ＭＳ 明朝" panose="02020609040205080304" pitchFamily="17" charset="-128"/>
                <a:ea typeface="ＭＳ 明朝" panose="02020609040205080304" pitchFamily="17" charset="-128"/>
              </a:defRPr>
            </a:lvl1pPr>
          </a:lstStyle>
          <a:p>
            <a:r>
              <a:rPr lang="ja-JP" altLang="en-US" noProof="0" dirty="0"/>
              <a:t>フッターを追加</a:t>
            </a:r>
          </a:p>
        </p:txBody>
      </p:sp>
      <p:sp>
        <p:nvSpPr>
          <p:cNvPr id="18" name="スライド番号プレースホルダー 17"/>
          <p:cNvSpPr>
            <a:spLocks noGrp="1"/>
          </p:cNvSpPr>
          <p:nvPr>
            <p:ph type="sldNum" sz="quarter" idx="4"/>
          </p:nvPr>
        </p:nvSpPr>
        <p:spPr>
          <a:xfrm>
            <a:off x="10566400" y="6356351"/>
            <a:ext cx="1016000" cy="365125"/>
          </a:xfrm>
          <a:prstGeom prst="rect">
            <a:avLst/>
          </a:prstGeom>
        </p:spPr>
        <p:txBody>
          <a:bodyPr vert="horz" lIns="0" tIns="0" rIns="0" bIns="0" rtlCol="0" anchor="b"/>
          <a:lstStyle>
            <a:lvl1pPr algn="r" eaLnBrk="1" latinLnBrk="0" hangingPunct="1">
              <a:defRPr kumimoji="0" sz="1100">
                <a:solidFill>
                  <a:schemeClr val="tx1"/>
                </a:solidFill>
                <a:latin typeface="ＭＳ 明朝" panose="02020609040205080304" pitchFamily="17" charset="-128"/>
                <a:ea typeface="ＭＳ 明朝" panose="02020609040205080304" pitchFamily="17" charset="-128"/>
              </a:defRPr>
            </a:lvl1pPr>
          </a:lstStyle>
          <a:p>
            <a:fld id="{401CF334-2D5C-4859-84A6-CA7E6E43FAEB}" type="slidenum">
              <a:rPr lang="en-US" altLang="ja-JP" noProof="0" smtClean="0"/>
              <a:pPr/>
              <a:t>‹#›</a:t>
            </a:fld>
            <a:endParaRPr lang="ja-JP" altLang="en-US" noProof="0" dirty="0"/>
          </a:p>
        </p:txBody>
      </p:sp>
    </p:spTree>
    <p:extLst>
      <p:ext uri="{BB962C8B-B14F-4D97-AF65-F5344CB8AC3E}">
        <p14:creationId xmlns:p14="http://schemas.microsoft.com/office/powerpoint/2010/main" val="942852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1" latinLnBrk="0" hangingPunct="1">
        <a:lnSpc>
          <a:spcPct val="80000"/>
        </a:lnSpc>
        <a:spcBef>
          <a:spcPct val="0"/>
        </a:spcBef>
        <a:buNone/>
        <a:defRPr kumimoji="1" sz="5000" b="0" kern="1200">
          <a:ln>
            <a:noFill/>
          </a:ln>
          <a:solidFill>
            <a:schemeClr val="tx2"/>
          </a:solidFill>
          <a:effectLst/>
          <a:latin typeface="Meiryo UI" panose="020B0604030504040204" pitchFamily="50" charset="-128"/>
          <a:ea typeface="Meiryo UI" panose="020B0604030504040204" pitchFamily="50" charset="-128"/>
          <a:cs typeface="+mj-cs"/>
        </a:defRPr>
      </a:lvl1pPr>
    </p:titleStyle>
    <p:bodyStyle>
      <a:lvl1pPr marL="274320" indent="-274320" algn="l" rtl="0" eaLnBrk="1" latinLnBrk="0" hangingPunct="1">
        <a:spcBef>
          <a:spcPct val="20000"/>
        </a:spcBef>
        <a:buClr>
          <a:schemeClr val="accent3">
            <a:lumMod val="50000"/>
          </a:schemeClr>
        </a:buClr>
        <a:buSzPct val="95000"/>
        <a:buFont typeface="Wingdings 2"/>
        <a:buChar char=""/>
        <a:defRPr kumimoji="1" sz="2600" kern="1200">
          <a:solidFill>
            <a:schemeClr val="tx1"/>
          </a:solidFill>
          <a:latin typeface="ＭＳ 明朝" panose="02020609040205080304" pitchFamily="17" charset="-128"/>
          <a:ea typeface="ＭＳ 明朝" panose="02020609040205080304" pitchFamily="17" charset="-128"/>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1" sz="2400" kern="1200">
          <a:solidFill>
            <a:schemeClr val="tx1"/>
          </a:solidFill>
          <a:latin typeface="ＭＳ 明朝" panose="02020609040205080304" pitchFamily="17" charset="-128"/>
          <a:ea typeface="ＭＳ 明朝" panose="02020609040205080304" pitchFamily="17" charset="-128"/>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1" sz="2100" kern="1200">
          <a:solidFill>
            <a:schemeClr val="tx1"/>
          </a:solidFill>
          <a:latin typeface="ＭＳ 明朝" panose="02020609040205080304" pitchFamily="17" charset="-128"/>
          <a:ea typeface="ＭＳ 明朝" panose="02020609040205080304" pitchFamily="17" charset="-128"/>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1" sz="2000" kern="1200">
          <a:solidFill>
            <a:schemeClr val="tx1"/>
          </a:solidFill>
          <a:latin typeface="ＭＳ 明朝" panose="02020609040205080304" pitchFamily="17" charset="-128"/>
          <a:ea typeface="ＭＳ 明朝" panose="02020609040205080304" pitchFamily="17" charset="-128"/>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1" sz="2000" kern="1200">
          <a:solidFill>
            <a:schemeClr val="tx1"/>
          </a:solidFill>
          <a:latin typeface="ＭＳ 明朝" panose="02020609040205080304" pitchFamily="17" charset="-128"/>
          <a:ea typeface="ＭＳ 明朝" panose="02020609040205080304" pitchFamily="17" charset="-128"/>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1" sz="14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1016078" y="1323337"/>
            <a:ext cx="10159843" cy="2567382"/>
          </a:xfrm>
        </p:spPr>
        <p:txBody>
          <a:bodyPr rtlCol="0">
            <a:noAutofit/>
          </a:bodyPr>
          <a:lstStyle/>
          <a:p>
            <a:pPr marL="177800" indent="-177800" algn="ctr"/>
            <a:r>
              <a:rPr lang="en-US" altLang="ja-JP" sz="2900" b="0" kern="100" dirty="0">
                <a:solidFill>
                  <a:schemeClr val="tx1"/>
                </a:solidFill>
                <a:cs typeface="Times New Roman" panose="02020603050405020304" pitchFamily="18" charset="0"/>
              </a:rPr>
              <a:t/>
            </a:r>
            <a:br>
              <a:rPr lang="en-US" altLang="ja-JP" sz="2900" b="0" kern="100" dirty="0">
                <a:solidFill>
                  <a:schemeClr val="tx1"/>
                </a:solidFill>
                <a:cs typeface="Times New Roman" panose="02020603050405020304" pitchFamily="18" charset="0"/>
              </a:rPr>
            </a:br>
            <a:r>
              <a:rPr lang="ja-JP" altLang="en-US" sz="4000" b="0" kern="100" dirty="0">
                <a:solidFill>
                  <a:schemeClr val="tx1"/>
                </a:solidFill>
                <a:cs typeface="Times New Roman" panose="02020603050405020304" pitchFamily="18" charset="0"/>
              </a:rPr>
              <a:t>≪</a:t>
            </a:r>
            <a:r>
              <a:rPr lang="ja-JP" altLang="en-US" sz="4000" b="0" kern="100" dirty="0" smtClean="0">
                <a:solidFill>
                  <a:schemeClr val="tx1"/>
                </a:solidFill>
                <a:cs typeface="Times New Roman" panose="02020603050405020304" pitchFamily="18" charset="0"/>
              </a:rPr>
              <a:t>ようこそ</a:t>
            </a:r>
            <a:r>
              <a:rPr lang="ja-JP" altLang="en-US" sz="4000" b="0" kern="100" dirty="0">
                <a:solidFill>
                  <a:schemeClr val="tx1"/>
                </a:solidFill>
                <a:cs typeface="Times New Roman" panose="02020603050405020304" pitchFamily="18" charset="0"/>
              </a:rPr>
              <a:t>市ヶ谷</a:t>
            </a:r>
            <a:r>
              <a:rPr lang="ja-JP" altLang="en-US" sz="4000" b="0" kern="100" dirty="0" smtClean="0">
                <a:solidFill>
                  <a:schemeClr val="tx1"/>
                </a:solidFill>
                <a:cs typeface="Times New Roman" panose="02020603050405020304" pitchFamily="18" charset="0"/>
              </a:rPr>
              <a:t>市</a:t>
            </a:r>
            <a:r>
              <a:rPr lang="ja-JP" altLang="en-US" sz="4000" b="0" kern="100" dirty="0">
                <a:solidFill>
                  <a:schemeClr val="tx1"/>
                </a:solidFill>
                <a:cs typeface="Times New Roman" panose="02020603050405020304" pitchFamily="18" charset="0"/>
              </a:rPr>
              <a:t>役所へ≫</a:t>
            </a:r>
            <a:r>
              <a:rPr lang="en-US" altLang="ja-JP" sz="2900" b="0" kern="100" dirty="0">
                <a:solidFill>
                  <a:schemeClr val="tx1"/>
                </a:solidFill>
                <a:cs typeface="Times New Roman" panose="02020603050405020304" pitchFamily="18" charset="0"/>
              </a:rPr>
              <a:t/>
            </a:r>
            <a:br>
              <a:rPr lang="en-US" altLang="ja-JP" sz="2900" b="0" kern="100" dirty="0">
                <a:solidFill>
                  <a:schemeClr val="tx1"/>
                </a:solidFill>
                <a:cs typeface="Times New Roman" panose="02020603050405020304" pitchFamily="18" charset="0"/>
              </a:rPr>
            </a:br>
            <a:r>
              <a:rPr lang="en-US" altLang="ja-JP" sz="4400" kern="100" dirty="0">
                <a:solidFill>
                  <a:schemeClr val="tx1"/>
                </a:solidFill>
                <a:cs typeface="Times New Roman" panose="02020603050405020304" pitchFamily="18" charset="0"/>
              </a:rPr>
              <a:t/>
            </a:r>
            <a:br>
              <a:rPr lang="en-US" altLang="ja-JP" sz="4400" kern="100" dirty="0">
                <a:solidFill>
                  <a:schemeClr val="tx1"/>
                </a:solidFill>
                <a:cs typeface="Times New Roman" panose="02020603050405020304" pitchFamily="18" charset="0"/>
              </a:rPr>
            </a:br>
            <a:r>
              <a:rPr lang="ja-JP" altLang="en-US" sz="4400" kern="100" dirty="0" smtClean="0">
                <a:solidFill>
                  <a:schemeClr val="tx1"/>
                </a:solidFill>
                <a:cs typeface="Times New Roman" panose="02020603050405020304" pitchFamily="18" charset="0"/>
              </a:rPr>
              <a:t>市ヶ谷市</a:t>
            </a:r>
            <a:r>
              <a:rPr lang="ja-JP" altLang="en-US" sz="4400" kern="100" dirty="0">
                <a:solidFill>
                  <a:schemeClr val="tx1"/>
                </a:solidFill>
                <a:cs typeface="Times New Roman" panose="02020603050405020304" pitchFamily="18" charset="0"/>
              </a:rPr>
              <a:t>役所職員労働組合加入説明会</a:t>
            </a:r>
            <a:r>
              <a:rPr lang="en-US" altLang="ja-JP" sz="5400" kern="100" dirty="0">
                <a:solidFill>
                  <a:schemeClr val="tx1"/>
                </a:solidFill>
                <a:cs typeface="Times New Roman" panose="02020603050405020304" pitchFamily="18" charset="0"/>
              </a:rPr>
              <a:t/>
            </a:r>
            <a:br>
              <a:rPr lang="en-US" altLang="ja-JP" sz="5400" kern="100" dirty="0">
                <a:solidFill>
                  <a:schemeClr val="tx1"/>
                </a:solidFill>
                <a:cs typeface="Times New Roman" panose="02020603050405020304" pitchFamily="18" charset="0"/>
              </a:rPr>
            </a:br>
            <a:r>
              <a:rPr lang="ja-JP" altLang="en-US" sz="3200" dirty="0">
                <a:solidFill>
                  <a:schemeClr val="tx1"/>
                </a:solidFill>
              </a:rPr>
              <a:t>　　　　</a:t>
            </a:r>
          </a:p>
        </p:txBody>
      </p:sp>
      <p:sp>
        <p:nvSpPr>
          <p:cNvPr id="5" name="サブタイトル 4"/>
          <p:cNvSpPr>
            <a:spLocks noGrp="1"/>
          </p:cNvSpPr>
          <p:nvPr>
            <p:ph type="subTitle" idx="1"/>
          </p:nvPr>
        </p:nvSpPr>
        <p:spPr>
          <a:xfrm>
            <a:off x="6393785" y="4749692"/>
            <a:ext cx="4660603" cy="733526"/>
          </a:xfrm>
          <a:ln>
            <a:noFill/>
          </a:ln>
        </p:spPr>
        <p:txBody>
          <a:bodyPr rtlCol="0">
            <a:noAutofit/>
          </a:bodyPr>
          <a:lstStyle/>
          <a:p>
            <a:pPr algn="ctr" rtl="0"/>
            <a:r>
              <a:rPr lang="ja-JP" altLang="en-US" sz="2800">
                <a:latin typeface="Meiryo UI" panose="020B0604030504040204" pitchFamily="50" charset="-128"/>
                <a:ea typeface="Meiryo UI" panose="020B0604030504040204" pitchFamily="50" charset="-128"/>
              </a:rPr>
              <a:t>市ヶ谷</a:t>
            </a:r>
            <a:r>
              <a:rPr lang="ja-JP" altLang="en-US" sz="2800" smtClean="0">
                <a:latin typeface="Meiryo UI" panose="020B0604030504040204" pitchFamily="50" charset="-128"/>
                <a:ea typeface="Meiryo UI" panose="020B0604030504040204" pitchFamily="50" charset="-128"/>
              </a:rPr>
              <a:t>市</a:t>
            </a:r>
            <a:r>
              <a:rPr lang="ja-JP" altLang="en-US" sz="2800" dirty="0">
                <a:latin typeface="Meiryo UI" panose="020B0604030504040204" pitchFamily="50" charset="-128"/>
                <a:ea typeface="Meiryo UI" panose="020B0604030504040204" pitchFamily="50" charset="-128"/>
              </a:rPr>
              <a:t>役所職員労働組合</a:t>
            </a:r>
            <a:endParaRPr lang="en-US" altLang="ja-JP" sz="2800" dirty="0">
              <a:latin typeface="Meiryo UI" panose="020B0604030504040204" pitchFamily="50" charset="-128"/>
              <a:ea typeface="Meiryo UI" panose="020B0604030504040204" pitchFamily="50" charset="-128"/>
            </a:endParaRPr>
          </a:p>
          <a:p>
            <a:pPr algn="ctr" rtl="0"/>
            <a:endParaRPr lang="ja-JP" altLang="en-US" sz="3600" dirty="0">
              <a:latin typeface="HGP創英角ﾎﾟｯﾌﾟ体" panose="040B0A00000000000000" pitchFamily="50" charset="-128"/>
              <a:ea typeface="HGP創英角ﾎﾟｯﾌﾟ体" panose="040B0A00000000000000" pitchFamily="50" charset="-128"/>
            </a:endParaRPr>
          </a:p>
        </p:txBody>
      </p:sp>
      <p:sp>
        <p:nvSpPr>
          <p:cNvPr id="2" name="サブタイトル 4">
            <a:extLst>
              <a:ext uri="{FF2B5EF4-FFF2-40B4-BE49-F238E27FC236}">
                <a16:creationId xmlns:a16="http://schemas.microsoft.com/office/drawing/2014/main" id="{DECCE516-E0C6-8E6F-F384-6950DA442026}"/>
              </a:ext>
            </a:extLst>
          </p:cNvPr>
          <p:cNvSpPr txBox="1">
            <a:spLocks/>
          </p:cNvSpPr>
          <p:nvPr/>
        </p:nvSpPr>
        <p:spPr>
          <a:xfrm>
            <a:off x="7257011" y="925448"/>
            <a:ext cx="4594679" cy="758142"/>
          </a:xfrm>
          <a:prstGeom prst="rect">
            <a:avLst/>
          </a:prstGeom>
          <a:ln>
            <a:noFill/>
          </a:ln>
        </p:spPr>
        <p:txBody>
          <a:bodyPr vert="horz" lIns="0" rIns="18288" rtlCol="0">
            <a:noAutofit/>
          </a:bodyPr>
          <a:lstStyle>
            <a:lvl1pPr marL="0" marR="45720" indent="0" algn="r" rtl="0" eaLnBrk="1" latinLnBrk="0" hangingPunct="1">
              <a:spcBef>
                <a:spcPct val="20000"/>
              </a:spcBef>
              <a:buClr>
                <a:schemeClr val="accent3">
                  <a:lumMod val="50000"/>
                </a:schemeClr>
              </a:buClr>
              <a:buSzPct val="95000"/>
              <a:buFont typeface="Wingdings 2"/>
              <a:buNone/>
              <a:defRPr kumimoji="1" sz="2600" kern="1200">
                <a:solidFill>
                  <a:schemeClr val="tx1"/>
                </a:solidFill>
                <a:latin typeface="ＭＳ 明朝" panose="02020609040205080304" pitchFamily="17" charset="-128"/>
                <a:ea typeface="ＭＳ 明朝" panose="02020609040205080304" pitchFamily="17" charset="-128"/>
                <a:cs typeface="+mn-cs"/>
              </a:defRPr>
            </a:lvl1pPr>
            <a:lvl2pPr marL="457200" indent="0" algn="ctr" rtl="0" eaLnBrk="1" latinLnBrk="0" hangingPunct="1">
              <a:spcBef>
                <a:spcPct val="20000"/>
              </a:spcBef>
              <a:buClr>
                <a:schemeClr val="accent1">
                  <a:lumMod val="50000"/>
                </a:schemeClr>
              </a:buClr>
              <a:buSzPct val="85000"/>
              <a:buFont typeface="Wingdings 2"/>
              <a:buNone/>
              <a:defRPr kumimoji="1" sz="2400" kern="1200">
                <a:solidFill>
                  <a:schemeClr val="tx1"/>
                </a:solidFill>
                <a:latin typeface="ＭＳ 明朝" panose="02020609040205080304" pitchFamily="17" charset="-128"/>
                <a:ea typeface="ＭＳ 明朝" panose="02020609040205080304" pitchFamily="17" charset="-128"/>
                <a:cs typeface="+mn-cs"/>
              </a:defRPr>
            </a:lvl2pPr>
            <a:lvl3pPr marL="914400" indent="0" algn="ctr" rtl="0" eaLnBrk="1" latinLnBrk="0" hangingPunct="1">
              <a:spcBef>
                <a:spcPct val="20000"/>
              </a:spcBef>
              <a:buClr>
                <a:schemeClr val="accent2">
                  <a:lumMod val="50000"/>
                </a:schemeClr>
              </a:buClr>
              <a:buSzPct val="70000"/>
              <a:buFont typeface="Wingdings 2"/>
              <a:buNone/>
              <a:defRPr kumimoji="1" sz="2100" kern="1200">
                <a:solidFill>
                  <a:schemeClr val="tx1"/>
                </a:solidFill>
                <a:latin typeface="ＭＳ 明朝" panose="02020609040205080304" pitchFamily="17" charset="-128"/>
                <a:ea typeface="ＭＳ 明朝" panose="02020609040205080304" pitchFamily="17" charset="-128"/>
                <a:cs typeface="+mn-cs"/>
              </a:defRPr>
            </a:lvl3pPr>
            <a:lvl4pPr marL="1371600" indent="0" algn="ctr" rtl="0" eaLnBrk="1" latinLnBrk="0" hangingPunct="1">
              <a:spcBef>
                <a:spcPct val="20000"/>
              </a:spcBef>
              <a:buClr>
                <a:schemeClr val="accent3">
                  <a:lumMod val="50000"/>
                </a:schemeClr>
              </a:buClr>
              <a:buSzPct val="65000"/>
              <a:buFont typeface="Wingdings 2"/>
              <a:buNone/>
              <a:defRPr kumimoji="1" sz="2000" kern="1200">
                <a:solidFill>
                  <a:schemeClr val="tx1"/>
                </a:solidFill>
                <a:latin typeface="ＭＳ 明朝" panose="02020609040205080304" pitchFamily="17" charset="-128"/>
                <a:ea typeface="ＭＳ 明朝" panose="02020609040205080304" pitchFamily="17" charset="-128"/>
                <a:cs typeface="+mn-cs"/>
              </a:defRPr>
            </a:lvl4pPr>
            <a:lvl5pPr marL="1828800" indent="0" algn="ctr" rtl="0" eaLnBrk="1" latinLnBrk="0" hangingPunct="1">
              <a:spcBef>
                <a:spcPct val="20000"/>
              </a:spcBef>
              <a:buClr>
                <a:schemeClr val="accent4">
                  <a:lumMod val="75000"/>
                </a:schemeClr>
              </a:buClr>
              <a:buSzPct val="65000"/>
              <a:buFont typeface="Wingdings 2"/>
              <a:buNone/>
              <a:defRPr kumimoji="1" sz="2000" kern="1200">
                <a:solidFill>
                  <a:schemeClr val="tx1"/>
                </a:solidFill>
                <a:latin typeface="ＭＳ 明朝" panose="02020609040205080304" pitchFamily="17" charset="-128"/>
                <a:ea typeface="ＭＳ 明朝" panose="02020609040205080304" pitchFamily="17" charset="-128"/>
                <a:cs typeface="+mn-cs"/>
              </a:defRPr>
            </a:lvl5pPr>
            <a:lvl6pPr marL="2286000" indent="0" algn="ctr" rtl="0" eaLnBrk="1" latinLnBrk="0" hangingPunct="1">
              <a:spcBef>
                <a:spcPct val="20000"/>
              </a:spcBef>
              <a:buClr>
                <a:schemeClr val="accent5">
                  <a:lumMod val="50000"/>
                </a:schemeClr>
              </a:buClr>
              <a:buSzPct val="80000"/>
              <a:buFont typeface="Wingdings 2"/>
              <a:buNone/>
              <a:defRPr kumimoji="1" sz="1800" kern="1200">
                <a:solidFill>
                  <a:schemeClr val="tx1"/>
                </a:solidFill>
                <a:latin typeface="+mn-lt"/>
                <a:ea typeface="+mn-ea"/>
                <a:cs typeface="+mn-cs"/>
              </a:defRPr>
            </a:lvl6pPr>
            <a:lvl7pPr marL="2743200" indent="0" algn="ctr" rtl="0" eaLnBrk="1" latinLnBrk="0" hangingPunct="1">
              <a:spcBef>
                <a:spcPct val="20000"/>
              </a:spcBef>
              <a:buClr>
                <a:schemeClr val="accent6">
                  <a:lumMod val="75000"/>
                </a:schemeClr>
              </a:buClr>
              <a:buSzPct val="80000"/>
              <a:buFont typeface="Wingdings 2"/>
              <a:buNone/>
              <a:defRPr kumimoji="1"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1"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1" sz="1400" kern="1200" baseline="0">
                <a:solidFill>
                  <a:schemeClr val="tx1"/>
                </a:solidFill>
                <a:latin typeface="+mn-lt"/>
                <a:ea typeface="+mn-ea"/>
                <a:cs typeface="+mn-cs"/>
              </a:defRPr>
            </a:lvl9pPr>
          </a:lstStyle>
          <a:p>
            <a:pPr algn="l"/>
            <a:r>
              <a:rPr lang="en-US" altLang="ja-JP" sz="1800" kern="100" dirty="0">
                <a:latin typeface="Meiryo UI" panose="020B0604030504040204" pitchFamily="50" charset="-128"/>
                <a:ea typeface="Meiryo UI" panose="020B0604030504040204" pitchFamily="50" charset="-128"/>
                <a:cs typeface="Times New Roman" panose="02020603050405020304" pitchFamily="18" charset="0"/>
              </a:rPr>
              <a:t>2024</a:t>
            </a:r>
            <a:r>
              <a:rPr lang="ja-JP" altLang="ja-JP" sz="1800" kern="100" dirty="0">
                <a:latin typeface="Meiryo UI" panose="020B0604030504040204" pitchFamily="50" charset="-128"/>
                <a:ea typeface="Meiryo UI" panose="020B0604030504040204" pitchFamily="50" charset="-128"/>
                <a:cs typeface="Times New Roman" panose="02020603050405020304" pitchFamily="18" charset="0"/>
              </a:rPr>
              <a:t>年</a:t>
            </a:r>
            <a:r>
              <a:rPr lang="ja-JP" altLang="en-US" sz="1800" kern="100" dirty="0">
                <a:latin typeface="Meiryo UI" panose="020B0604030504040204" pitchFamily="50" charset="-128"/>
                <a:ea typeface="Meiryo UI" panose="020B0604030504040204" pitchFamily="50" charset="-128"/>
                <a:cs typeface="Times New Roman" panose="02020603050405020304" pitchFamily="18" charset="0"/>
              </a:rPr>
              <a:t>４</a:t>
            </a:r>
            <a:r>
              <a:rPr lang="ja-JP" altLang="ja-JP" sz="1800" kern="100" dirty="0">
                <a:latin typeface="Meiryo UI" panose="020B0604030504040204" pitchFamily="50" charset="-128"/>
                <a:ea typeface="Meiryo UI" panose="020B0604030504040204" pitchFamily="50" charset="-128"/>
                <a:cs typeface="Times New Roman" panose="02020603050405020304" pitchFamily="18" charset="0"/>
              </a:rPr>
              <a:t>月</a:t>
            </a:r>
            <a:r>
              <a:rPr lang="en-US" altLang="ja-JP" sz="1800" kern="100" dirty="0">
                <a:latin typeface="Meiryo UI" panose="020B0604030504040204" pitchFamily="50" charset="-128"/>
                <a:ea typeface="Meiryo UI" panose="020B0604030504040204" pitchFamily="50" charset="-128"/>
                <a:cs typeface="Times New Roman" panose="02020603050405020304" pitchFamily="18" charset="0"/>
              </a:rPr>
              <a:t>1</a:t>
            </a:r>
            <a:r>
              <a:rPr lang="ja-JP" altLang="ja-JP" sz="1800" kern="100" dirty="0">
                <a:latin typeface="Meiryo UI" panose="020B0604030504040204" pitchFamily="50" charset="-128"/>
                <a:ea typeface="Meiryo UI" panose="020B0604030504040204" pitchFamily="50" charset="-128"/>
                <a:cs typeface="Times New Roman" panose="02020603050405020304" pitchFamily="18" charset="0"/>
              </a:rPr>
              <a:t>日（</a:t>
            </a:r>
            <a:r>
              <a:rPr lang="ja-JP" altLang="en-US" sz="1800" kern="100" dirty="0">
                <a:latin typeface="Meiryo UI" panose="020B0604030504040204" pitchFamily="50" charset="-128"/>
                <a:ea typeface="Meiryo UI" panose="020B0604030504040204" pitchFamily="50" charset="-128"/>
                <a:cs typeface="Times New Roman" panose="02020603050405020304" pitchFamily="18" charset="0"/>
              </a:rPr>
              <a:t>月</a:t>
            </a:r>
            <a:r>
              <a:rPr lang="ja-JP" altLang="ja-JP" sz="1800" kern="100" dirty="0">
                <a:latin typeface="Meiryo UI" panose="020B0604030504040204" pitchFamily="50" charset="-128"/>
                <a:ea typeface="Meiryo UI" panose="020B0604030504040204" pitchFamily="50" charset="-128"/>
                <a:cs typeface="Times New Roman" panose="02020603050405020304" pitchFamily="18" charset="0"/>
              </a:rPr>
              <a:t>）</a:t>
            </a:r>
            <a:endParaRPr lang="en-US" altLang="ja-JP" sz="1800" kern="100" dirty="0">
              <a:latin typeface="Meiryo UI" panose="020B0604030504040204" pitchFamily="50" charset="-128"/>
              <a:ea typeface="Meiryo UI" panose="020B0604030504040204" pitchFamily="50" charset="-128"/>
              <a:cs typeface="Times New Roman" panose="02020603050405020304" pitchFamily="18" charset="0"/>
            </a:endParaRPr>
          </a:p>
          <a:p>
            <a:pPr algn="l"/>
            <a:r>
              <a:rPr lang="ja-JP" altLang="en-US" sz="1800" dirty="0" smtClean="0">
                <a:latin typeface="Meiryo UI" panose="020B0604030504040204" pitchFamily="50" charset="-128"/>
                <a:ea typeface="Meiryo UI" panose="020B0604030504040204" pitchFamily="50" charset="-128"/>
              </a:rPr>
              <a:t>市ヶ谷市</a:t>
            </a:r>
            <a:r>
              <a:rPr lang="ja-JP" altLang="en-US" sz="1800" dirty="0">
                <a:latin typeface="Meiryo UI" panose="020B0604030504040204" pitchFamily="50" charset="-128"/>
                <a:ea typeface="Meiryo UI" panose="020B0604030504040204" pitchFamily="50" charset="-128"/>
              </a:rPr>
              <a:t>役所大会議室</a:t>
            </a:r>
          </a:p>
        </p:txBody>
      </p:sp>
      <p:pic>
        <p:nvPicPr>
          <p:cNvPr id="7" name="図 6">
            <a:extLst>
              <a:ext uri="{FF2B5EF4-FFF2-40B4-BE49-F238E27FC236}">
                <a16:creationId xmlns:a16="http://schemas.microsoft.com/office/drawing/2014/main" id="{643214F6-3DFA-3FDF-EEC1-5136C68C8C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310" y="1184870"/>
            <a:ext cx="1325319" cy="1325319"/>
          </a:xfrm>
          <a:prstGeom prst="rect">
            <a:avLst/>
          </a:prstGeom>
        </p:spPr>
      </p:pic>
      <p:sp>
        <p:nvSpPr>
          <p:cNvPr id="3" name="AutoShape 2" descr="undefined">
            <a:extLst>
              <a:ext uri="{FF2B5EF4-FFF2-40B4-BE49-F238E27FC236}">
                <a16:creationId xmlns:a16="http://schemas.microsoft.com/office/drawing/2014/main" id="{DC2F82A9-CA7B-014F-B85B-61DA0F09EE6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354962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2007F6-125B-41E0-8CF8-BB329F2F7459}"/>
              </a:ext>
            </a:extLst>
          </p:cNvPr>
          <p:cNvSpPr>
            <a:spLocks noGrp="1"/>
          </p:cNvSpPr>
          <p:nvPr>
            <p:ph type="title"/>
          </p:nvPr>
        </p:nvSpPr>
        <p:spPr>
          <a:xfrm>
            <a:off x="369903" y="820473"/>
            <a:ext cx="10972800" cy="1143000"/>
          </a:xfrm>
        </p:spPr>
        <p:txBody>
          <a:bodyPr>
            <a:normAutofit/>
          </a:bodyPr>
          <a:lstStyle/>
          <a:p>
            <a:r>
              <a:rPr lang="ja-JP" altLang="en-US" sz="3900" b="1" dirty="0">
                <a:solidFill>
                  <a:schemeClr val="tx1"/>
                </a:solidFill>
              </a:rPr>
              <a:t>３．</a:t>
            </a:r>
            <a:r>
              <a:rPr kumimoji="1" lang="ja-JP" altLang="en-US" sz="3900" b="1" dirty="0">
                <a:solidFill>
                  <a:schemeClr val="tx1"/>
                </a:solidFill>
              </a:rPr>
              <a:t>組合の活動</a:t>
            </a:r>
            <a:r>
              <a:rPr kumimoji="1" lang="en-US" altLang="ja-JP" sz="3900" b="1" dirty="0">
                <a:solidFill>
                  <a:schemeClr val="tx1"/>
                </a:solidFill>
              </a:rPr>
              <a:t/>
            </a:r>
            <a:br>
              <a:rPr kumimoji="1" lang="en-US" altLang="ja-JP" sz="3900" b="1" dirty="0">
                <a:solidFill>
                  <a:schemeClr val="tx1"/>
                </a:solidFill>
              </a:rPr>
            </a:br>
            <a:endParaRPr kumimoji="1" lang="ja-JP" altLang="en-US" sz="3900" b="1" dirty="0">
              <a:solidFill>
                <a:schemeClr val="tx1"/>
              </a:solidFill>
            </a:endParaRPr>
          </a:p>
        </p:txBody>
      </p:sp>
      <p:sp>
        <p:nvSpPr>
          <p:cNvPr id="4" name="スライド番号プレースホルダー 3">
            <a:extLst>
              <a:ext uri="{FF2B5EF4-FFF2-40B4-BE49-F238E27FC236}">
                <a16:creationId xmlns:a16="http://schemas.microsoft.com/office/drawing/2014/main" id="{6DBCE2C0-3A7C-4592-B8A4-97D286A0CCB9}"/>
              </a:ext>
            </a:extLst>
          </p:cNvPr>
          <p:cNvSpPr>
            <a:spLocks noGrp="1"/>
          </p:cNvSpPr>
          <p:nvPr>
            <p:ph type="sldNum" sz="quarter" idx="12"/>
          </p:nvPr>
        </p:nvSpPr>
        <p:spPr/>
        <p:txBody>
          <a:bodyPr/>
          <a:lstStyle/>
          <a:p>
            <a:pPr rtl="0"/>
            <a:fld id="{401CF334-2D5C-4859-84A6-CA7E6E43FAEB}" type="slidenum">
              <a:rPr lang="en-US" altLang="ja-JP" noProof="0" smtClean="0"/>
              <a:t>10</a:t>
            </a:fld>
            <a:endParaRPr lang="ja-JP" altLang="en-US" noProof="0" dirty="0"/>
          </a:p>
        </p:txBody>
      </p:sp>
      <p:sp>
        <p:nvSpPr>
          <p:cNvPr id="5" name="タイトル 1">
            <a:extLst>
              <a:ext uri="{FF2B5EF4-FFF2-40B4-BE49-F238E27FC236}">
                <a16:creationId xmlns:a16="http://schemas.microsoft.com/office/drawing/2014/main" id="{C005DDAF-2C10-F10F-9695-FCB6887BC678}"/>
              </a:ext>
            </a:extLst>
          </p:cNvPr>
          <p:cNvSpPr txBox="1">
            <a:spLocks/>
          </p:cNvSpPr>
          <p:nvPr/>
        </p:nvSpPr>
        <p:spPr>
          <a:xfrm>
            <a:off x="609600" y="1129384"/>
            <a:ext cx="10972800" cy="1143000"/>
          </a:xfrm>
          <a:prstGeom prst="rect">
            <a:avLst/>
          </a:prstGeom>
        </p:spPr>
        <p:txBody>
          <a:bodyPr vert="horz" lIns="0" rIns="0" bIns="0" rtlCol="0" anchor="b">
            <a:normAutofit fontScale="97500"/>
          </a:bodyPr>
          <a:lstStyle>
            <a:lvl1pPr algn="l" rtl="0" eaLnBrk="1" latinLnBrk="0" hangingPunct="1">
              <a:lnSpc>
                <a:spcPct val="80000"/>
              </a:lnSpc>
              <a:spcBef>
                <a:spcPct val="0"/>
              </a:spcBef>
              <a:buNone/>
              <a:defRPr kumimoji="1" sz="5000" b="0" kern="1200">
                <a:ln>
                  <a:noFill/>
                </a:ln>
                <a:solidFill>
                  <a:schemeClr val="tx2"/>
                </a:solidFill>
                <a:effectLst/>
                <a:latin typeface="Meiryo UI" panose="020B0604030504040204" pitchFamily="50" charset="-128"/>
                <a:ea typeface="Meiryo UI" panose="020B0604030504040204" pitchFamily="50" charset="-128"/>
                <a:cs typeface="+mj-cs"/>
              </a:defRPr>
            </a:lvl1pPr>
          </a:lstStyle>
          <a:p>
            <a:r>
              <a:rPr lang="en-US" altLang="ja-JP" b="1" u="sng" dirty="0">
                <a:solidFill>
                  <a:schemeClr val="tx1"/>
                </a:solidFill>
              </a:rPr>
              <a:t/>
            </a:r>
            <a:br>
              <a:rPr lang="en-US" altLang="ja-JP" b="1" u="sng" dirty="0">
                <a:solidFill>
                  <a:schemeClr val="tx1"/>
                </a:solidFill>
              </a:rPr>
            </a:br>
            <a:endParaRPr lang="ja-JP" altLang="en-US" sz="3600" b="1" dirty="0">
              <a:solidFill>
                <a:schemeClr val="tx1"/>
              </a:solidFill>
            </a:endParaRPr>
          </a:p>
        </p:txBody>
      </p:sp>
      <p:sp>
        <p:nvSpPr>
          <p:cNvPr id="12" name="テキスト ボックス 11">
            <a:extLst>
              <a:ext uri="{FF2B5EF4-FFF2-40B4-BE49-F238E27FC236}">
                <a16:creationId xmlns:a16="http://schemas.microsoft.com/office/drawing/2014/main" id="{058BDA19-4596-9A20-0708-A9D90D9B03FB}"/>
              </a:ext>
            </a:extLst>
          </p:cNvPr>
          <p:cNvSpPr txBox="1"/>
          <p:nvPr/>
        </p:nvSpPr>
        <p:spPr>
          <a:xfrm>
            <a:off x="522605" y="4923751"/>
            <a:ext cx="10820098" cy="1754326"/>
          </a:xfrm>
          <a:prstGeom prst="rect">
            <a:avLst/>
          </a:prstGeom>
          <a:noFill/>
          <a:ln>
            <a:noFill/>
          </a:ln>
        </p:spPr>
        <p:txBody>
          <a:bodyPr wrap="square" rtlCol="0">
            <a:spAutoFit/>
          </a:bodyPr>
          <a:lstStyle/>
          <a:p>
            <a:r>
              <a:rPr kumimoji="1" lang="ja-JP" altLang="en-US" sz="3600" b="1" dirty="0">
                <a:latin typeface="Meiryo UI" panose="020B0604030504040204" pitchFamily="50" charset="-128"/>
                <a:ea typeface="Meiryo UI" panose="020B0604030504040204" pitchFamily="50" charset="-128"/>
              </a:rPr>
              <a:t>（２）</a:t>
            </a:r>
            <a:r>
              <a:rPr kumimoji="1" lang="ja-JP" altLang="en-US" sz="3600" b="1" dirty="0" smtClean="0">
                <a:latin typeface="Meiryo UI" panose="020B0604030504040204" pitchFamily="50" charset="-128"/>
                <a:ea typeface="Meiryo UI" panose="020B0604030504040204" pitchFamily="50" charset="-128"/>
              </a:rPr>
              <a:t>組合費</a:t>
            </a:r>
            <a:endParaRPr kumimoji="1" lang="en-US" altLang="ja-JP" sz="3600" b="1" dirty="0" smtClean="0">
              <a:latin typeface="Meiryo UI" panose="020B0604030504040204" pitchFamily="50" charset="-128"/>
              <a:ea typeface="Meiryo UI" panose="020B0604030504040204" pitchFamily="50" charset="-128"/>
            </a:endParaRPr>
          </a:p>
          <a:p>
            <a:r>
              <a:rPr kumimoji="1" lang="ja-JP" altLang="en-US" sz="3600" b="1" dirty="0" smtClean="0">
                <a:latin typeface="Meiryo UI" panose="020B0604030504040204" pitchFamily="50" charset="-128"/>
                <a:ea typeface="Meiryo UI" panose="020B0604030504040204" pitchFamily="50" charset="-128"/>
              </a:rPr>
              <a:t>・皆さんそれぞれの月額基本給の</a:t>
            </a:r>
            <a:r>
              <a:rPr kumimoji="1" lang="en-US" altLang="ja-JP" sz="3600" b="1" dirty="0" smtClean="0">
                <a:latin typeface="Meiryo UI" panose="020B0604030504040204" pitchFamily="50" charset="-128"/>
                <a:ea typeface="Meiryo UI" panose="020B0604030504040204" pitchFamily="50" charset="-128"/>
              </a:rPr>
              <a:t>1000</a:t>
            </a:r>
            <a:r>
              <a:rPr kumimoji="1" lang="ja-JP" altLang="en-US" sz="3600" b="1" dirty="0" smtClean="0">
                <a:latin typeface="Meiryo UI" panose="020B0604030504040204" pitchFamily="50" charset="-128"/>
                <a:ea typeface="Meiryo UI" panose="020B0604030504040204" pitchFamily="50" charset="-128"/>
              </a:rPr>
              <a:t>分の</a:t>
            </a:r>
            <a:r>
              <a:rPr kumimoji="1" lang="en-US" altLang="ja-JP" sz="3600" b="1" dirty="0" smtClean="0">
                <a:latin typeface="Meiryo UI" panose="020B0604030504040204" pitchFamily="50" charset="-128"/>
                <a:ea typeface="Meiryo UI" panose="020B0604030504040204" pitchFamily="50" charset="-128"/>
              </a:rPr>
              <a:t>20</a:t>
            </a:r>
            <a:r>
              <a:rPr kumimoji="1" lang="ja-JP" altLang="en-US" sz="3600" b="1" dirty="0" err="1" smtClean="0">
                <a:latin typeface="Meiryo UI" panose="020B0604030504040204" pitchFamily="50" charset="-128"/>
                <a:ea typeface="Meiryo UI" panose="020B0604030504040204" pitchFamily="50" charset="-128"/>
              </a:rPr>
              <a:t>、</a:t>
            </a:r>
            <a:endParaRPr kumimoji="1" lang="en-US" altLang="ja-JP" sz="3600" b="1" dirty="0" smtClean="0">
              <a:latin typeface="Meiryo UI" panose="020B0604030504040204" pitchFamily="50" charset="-128"/>
              <a:ea typeface="Meiryo UI" panose="020B0604030504040204" pitchFamily="50" charset="-128"/>
            </a:endParaRPr>
          </a:p>
          <a:p>
            <a:r>
              <a:rPr kumimoji="1" lang="ja-JP" altLang="en-US" sz="3600" b="1" dirty="0">
                <a:latin typeface="Meiryo UI" panose="020B0604030504040204" pitchFamily="50" charset="-128"/>
                <a:ea typeface="Meiryo UI" panose="020B0604030504040204" pitchFamily="50" charset="-128"/>
              </a:rPr>
              <a:t>　</a:t>
            </a:r>
            <a:r>
              <a:rPr kumimoji="1" lang="ja-JP" altLang="en-US" sz="3600" b="1" dirty="0" smtClean="0">
                <a:latin typeface="Meiryo UI" panose="020B0604030504040204" pitchFamily="50" charset="-128"/>
                <a:ea typeface="Meiryo UI" panose="020B0604030504040204" pitchFamily="50" charset="-128"/>
              </a:rPr>
              <a:t>つまり２</a:t>
            </a:r>
            <a:r>
              <a:rPr kumimoji="1" lang="en-US" altLang="ja-JP" sz="3600" b="1" dirty="0" smtClean="0">
                <a:latin typeface="Meiryo UI" panose="020B0604030504040204" pitchFamily="50" charset="-128"/>
                <a:ea typeface="Meiryo UI" panose="020B0604030504040204" pitchFamily="50" charset="-128"/>
              </a:rPr>
              <a:t>%</a:t>
            </a:r>
            <a:r>
              <a:rPr kumimoji="1" lang="ja-JP" altLang="en-US" sz="3600" b="1" dirty="0" smtClean="0">
                <a:latin typeface="Meiryo UI" panose="020B0604030504040204" pitchFamily="50" charset="-128"/>
                <a:ea typeface="Meiryo UI" panose="020B0604030504040204" pitchFamily="50" charset="-128"/>
              </a:rPr>
              <a:t>のご協力で活動が行えています！</a:t>
            </a:r>
            <a:endParaRPr kumimoji="1" lang="ja-JP" altLang="en-US" sz="3600" b="1"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401F5D1F-0DD5-C973-6748-CD8E2109093F}"/>
              </a:ext>
            </a:extLst>
          </p:cNvPr>
          <p:cNvSpPr txBox="1"/>
          <p:nvPr/>
        </p:nvSpPr>
        <p:spPr>
          <a:xfrm>
            <a:off x="522604" y="1572730"/>
            <a:ext cx="11059795" cy="3108543"/>
          </a:xfrm>
          <a:prstGeom prst="rect">
            <a:avLst/>
          </a:prstGeom>
          <a:noFill/>
          <a:ln>
            <a:noFill/>
          </a:ln>
        </p:spPr>
        <p:txBody>
          <a:bodyPr wrap="square" rtlCol="0">
            <a:spAutoFit/>
          </a:bodyPr>
          <a:lstStyle/>
          <a:p>
            <a:r>
              <a:rPr kumimoji="1" lang="ja-JP" altLang="en-US" sz="3600" b="1" dirty="0">
                <a:latin typeface="Meiryo UI" panose="020B0604030504040204" pitchFamily="50" charset="-128"/>
                <a:ea typeface="Meiryo UI" panose="020B0604030504040204" pitchFamily="50" charset="-128"/>
              </a:rPr>
              <a:t>（１）組合の要求で改善した</a:t>
            </a:r>
            <a:r>
              <a:rPr kumimoji="1" lang="ja-JP" altLang="en-US" sz="3600" b="1" dirty="0" smtClean="0">
                <a:latin typeface="Meiryo UI" panose="020B0604030504040204" pitchFamily="50" charset="-128"/>
                <a:ea typeface="Meiryo UI" panose="020B0604030504040204" pitchFamily="50" charset="-128"/>
              </a:rPr>
              <a:t>こと</a:t>
            </a:r>
            <a:endParaRPr kumimoji="1" lang="en-US" altLang="ja-JP" sz="3600" b="1" dirty="0" smtClean="0">
              <a:latin typeface="Meiryo UI" panose="020B0604030504040204" pitchFamily="50" charset="-128"/>
              <a:ea typeface="Meiryo UI" panose="020B0604030504040204" pitchFamily="50" charset="-128"/>
            </a:endParaRPr>
          </a:p>
          <a:p>
            <a:r>
              <a:rPr kumimoji="1" lang="ja-JP" altLang="en-US" sz="3200" b="1" u="sng" dirty="0">
                <a:latin typeface="Meiryo UI" panose="020B0604030504040204" pitchFamily="50" charset="-128"/>
                <a:ea typeface="Meiryo UI" panose="020B0604030504040204" pitchFamily="50" charset="-128"/>
              </a:rPr>
              <a:t>・結婚</a:t>
            </a:r>
            <a:r>
              <a:rPr kumimoji="1" lang="ja-JP" altLang="en-US" sz="3200" b="1" u="sng" dirty="0" smtClean="0">
                <a:latin typeface="Meiryo UI" panose="020B0604030504040204" pitchFamily="50" charset="-128"/>
                <a:ea typeface="Meiryo UI" panose="020B0604030504040204" pitchFamily="50" charset="-128"/>
              </a:rPr>
              <a:t>休暇</a:t>
            </a:r>
            <a:endParaRPr kumimoji="1" lang="en-US" altLang="ja-JP" sz="3200" b="1" u="sng" dirty="0" smtClean="0">
              <a:latin typeface="Meiryo UI" panose="020B0604030504040204" pitchFamily="50" charset="-128"/>
              <a:ea typeface="Meiryo UI" panose="020B0604030504040204" pitchFamily="50" charset="-128"/>
            </a:endParaRPr>
          </a:p>
          <a:p>
            <a:r>
              <a:rPr kumimoji="1" lang="ja-JP" altLang="en-US" sz="3200" b="1" dirty="0" smtClean="0">
                <a:latin typeface="Meiryo UI" panose="020B0604030504040204" pitchFamily="50" charset="-128"/>
                <a:ea typeface="Meiryo UI" panose="020B0604030504040204" pitchFamily="50" charset="-128"/>
              </a:rPr>
              <a:t>　→　元々は０日　→　５日　→　８日取得可に！</a:t>
            </a:r>
            <a:endParaRPr kumimoji="1" lang="en-US" altLang="ja-JP" sz="3200" b="1" dirty="0" smtClean="0">
              <a:latin typeface="Meiryo UI" panose="020B0604030504040204" pitchFamily="50" charset="-128"/>
              <a:ea typeface="Meiryo UI" panose="020B0604030504040204" pitchFamily="50" charset="-128"/>
            </a:endParaRPr>
          </a:p>
          <a:p>
            <a:endParaRPr kumimoji="1" lang="en-US" altLang="ja-JP" sz="3200" b="1" dirty="0" smtClean="0">
              <a:latin typeface="Meiryo UI" panose="020B0604030504040204" pitchFamily="50" charset="-128"/>
              <a:ea typeface="Meiryo UI" panose="020B0604030504040204" pitchFamily="50" charset="-128"/>
            </a:endParaRPr>
          </a:p>
          <a:p>
            <a:r>
              <a:rPr kumimoji="1" lang="ja-JP" altLang="en-US" sz="3200" b="1" u="sng" dirty="0">
                <a:latin typeface="Meiryo UI" panose="020B0604030504040204" pitchFamily="50" charset="-128"/>
                <a:ea typeface="Meiryo UI" panose="020B0604030504040204" pitchFamily="50" charset="-128"/>
              </a:rPr>
              <a:t>・</a:t>
            </a:r>
            <a:r>
              <a:rPr kumimoji="1" lang="ja-JP" altLang="en-US" sz="3200" b="1" u="sng" dirty="0" smtClean="0">
                <a:latin typeface="Meiryo UI" panose="020B0604030504040204" pitchFamily="50" charset="-128"/>
                <a:ea typeface="Meiryo UI" panose="020B0604030504040204" pitchFamily="50" charset="-128"/>
              </a:rPr>
              <a:t>ボランティア休暇</a:t>
            </a:r>
            <a:endParaRPr kumimoji="1" lang="en-US" altLang="ja-JP" sz="3200" b="1" u="sng" dirty="0" smtClean="0">
              <a:latin typeface="Meiryo UI" panose="020B0604030504040204" pitchFamily="50" charset="-128"/>
              <a:ea typeface="Meiryo UI" panose="020B0604030504040204" pitchFamily="50" charset="-128"/>
            </a:endParaRPr>
          </a:p>
          <a:p>
            <a:r>
              <a:rPr kumimoji="1" lang="ja-JP" altLang="en-US" sz="3200" b="1" dirty="0">
                <a:latin typeface="Meiryo UI" panose="020B0604030504040204" pitchFamily="50" charset="-128"/>
                <a:ea typeface="Meiryo UI" panose="020B0604030504040204" pitchFamily="50" charset="-128"/>
              </a:rPr>
              <a:t>　→　元々は０日　→　</a:t>
            </a:r>
            <a:r>
              <a:rPr kumimoji="1" lang="ja-JP" altLang="en-US" sz="3200" b="1" dirty="0" smtClean="0">
                <a:latin typeface="Meiryo UI" panose="020B0604030504040204" pitchFamily="50" charset="-128"/>
                <a:ea typeface="Meiryo UI" panose="020B0604030504040204" pitchFamily="50" charset="-128"/>
              </a:rPr>
              <a:t>今年度から創設し</a:t>
            </a:r>
            <a:r>
              <a:rPr kumimoji="1" lang="en-US" altLang="ja-JP" sz="3200" b="1" dirty="0" smtClean="0">
                <a:latin typeface="Meiryo UI" panose="020B0604030504040204" pitchFamily="50" charset="-128"/>
                <a:ea typeface="Meiryo UI" panose="020B0604030504040204" pitchFamily="50" charset="-128"/>
              </a:rPr>
              <a:t>10</a:t>
            </a:r>
            <a:r>
              <a:rPr kumimoji="1" lang="ja-JP" altLang="en-US" sz="3200" b="1" dirty="0" smtClean="0">
                <a:latin typeface="Meiryo UI" panose="020B0604030504040204" pitchFamily="50" charset="-128"/>
                <a:ea typeface="Meiryo UI" panose="020B0604030504040204" pitchFamily="50" charset="-128"/>
              </a:rPr>
              <a:t>日取得可に！</a:t>
            </a:r>
            <a:endParaRPr kumimoji="1" lang="en-US" altLang="ja-JP" sz="32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39518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C2AC32-1228-A0A6-994E-66178457A96C}"/>
              </a:ext>
            </a:extLst>
          </p:cNvPr>
          <p:cNvSpPr>
            <a:spLocks noGrp="1"/>
          </p:cNvSpPr>
          <p:nvPr>
            <p:ph type="title"/>
          </p:nvPr>
        </p:nvSpPr>
        <p:spPr>
          <a:xfrm>
            <a:off x="609600" y="136524"/>
            <a:ext cx="10972800" cy="1143000"/>
          </a:xfrm>
        </p:spPr>
        <p:txBody>
          <a:bodyPr>
            <a:normAutofit/>
          </a:bodyPr>
          <a:lstStyle/>
          <a:p>
            <a:r>
              <a:rPr lang="ja-JP" altLang="en-US" sz="3600" dirty="0"/>
              <a:t>槌田</a:t>
            </a:r>
            <a:r>
              <a:rPr kumimoji="1" lang="ja-JP" altLang="en-US" sz="3600" dirty="0" smtClean="0"/>
              <a:t>委員長</a:t>
            </a:r>
            <a:r>
              <a:rPr kumimoji="1" lang="ja-JP" altLang="en-US" sz="3600" dirty="0"/>
              <a:t>からのメッセージ</a:t>
            </a:r>
          </a:p>
        </p:txBody>
      </p:sp>
      <p:sp>
        <p:nvSpPr>
          <p:cNvPr id="3" name="コンテンツ プレースホルダー 2">
            <a:extLst>
              <a:ext uri="{FF2B5EF4-FFF2-40B4-BE49-F238E27FC236}">
                <a16:creationId xmlns:a16="http://schemas.microsoft.com/office/drawing/2014/main" id="{3CB6DBA1-2B61-6FE2-5457-9A4D687874DC}"/>
              </a:ext>
            </a:extLst>
          </p:cNvPr>
          <p:cNvSpPr>
            <a:spLocks noGrp="1"/>
          </p:cNvSpPr>
          <p:nvPr>
            <p:ph idx="1"/>
          </p:nvPr>
        </p:nvSpPr>
        <p:spPr>
          <a:xfrm>
            <a:off x="497840" y="1477201"/>
            <a:ext cx="10972800" cy="5061712"/>
          </a:xfrm>
        </p:spPr>
        <p:txBody>
          <a:bodyPr>
            <a:normAutofit fontScale="25000" lnSpcReduction="20000"/>
          </a:bodyPr>
          <a:lstStyle/>
          <a:p>
            <a:pPr marL="0" indent="0" algn="just">
              <a:buNone/>
            </a:pPr>
            <a:r>
              <a:rPr lang="ja-JP" altLang="en-US" sz="88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8800" kern="100" dirty="0">
                <a:effectLst/>
                <a:latin typeface="Meiryo UI" panose="020B0604030504040204" pitchFamily="50" charset="-128"/>
                <a:ea typeface="Meiryo UI" panose="020B0604030504040204" pitchFamily="50" charset="-128"/>
                <a:cs typeface="Times New Roman" panose="02020603050405020304" pitchFamily="18" charset="0"/>
              </a:rPr>
              <a:t>新規採用の皆さん、入庁、おめでとうございます。</a:t>
            </a:r>
            <a:endParaRPr lang="en-US" altLang="ja-JP" sz="88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0" indent="0" algn="just">
              <a:buNone/>
            </a:pPr>
            <a:r>
              <a:rPr lang="ja-JP" altLang="en-US" sz="88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8800" kern="100" dirty="0">
                <a:effectLst/>
                <a:latin typeface="Meiryo UI" panose="020B0604030504040204" pitchFamily="50" charset="-128"/>
                <a:ea typeface="Meiryo UI" panose="020B0604030504040204" pitchFamily="50" charset="-128"/>
                <a:cs typeface="Times New Roman" panose="02020603050405020304" pitchFamily="18" charset="0"/>
              </a:rPr>
              <a:t>皆さんは、</a:t>
            </a:r>
            <a:r>
              <a:rPr lang="ja-JP" altLang="en-US" sz="8800" kern="100" dirty="0">
                <a:effectLst/>
                <a:latin typeface="Meiryo UI" panose="020B0604030504040204" pitchFamily="50" charset="-128"/>
                <a:ea typeface="Meiryo UI" panose="020B0604030504040204" pitchFamily="50" charset="-128"/>
                <a:cs typeface="Times New Roman" panose="02020603050405020304" pitchFamily="18" charset="0"/>
              </a:rPr>
              <a:t>住民生活の向上</a:t>
            </a:r>
            <a:r>
              <a:rPr lang="ja-JP" altLang="ja-JP" sz="8800" kern="100" dirty="0">
                <a:effectLst/>
                <a:latin typeface="Meiryo UI" panose="020B0604030504040204" pitchFamily="50" charset="-128"/>
                <a:ea typeface="Meiryo UI" panose="020B0604030504040204" pitchFamily="50" charset="-128"/>
                <a:cs typeface="Times New Roman" panose="02020603050405020304" pitchFamily="18" charset="0"/>
              </a:rPr>
              <a:t>、市の発展に貢献したいと</a:t>
            </a:r>
            <a:r>
              <a:rPr lang="ja-JP" altLang="en-US" sz="88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8800" kern="100" dirty="0">
                <a:effectLst/>
                <a:latin typeface="Meiryo UI" panose="020B0604030504040204" pitchFamily="50" charset="-128"/>
                <a:ea typeface="Meiryo UI" panose="020B0604030504040204" pitchFamily="50" charset="-128"/>
                <a:cs typeface="Times New Roman" panose="02020603050405020304" pitchFamily="18" charset="0"/>
              </a:rPr>
              <a:t>希望を抱いて入庁されたと思います</a:t>
            </a:r>
            <a:r>
              <a:rPr lang="ja-JP" altLang="en-US" sz="8800" kern="100" dirty="0">
                <a:effectLst/>
                <a:latin typeface="Meiryo UI" panose="020B0604030504040204" pitchFamily="50" charset="-128"/>
                <a:ea typeface="Meiryo UI" panose="020B0604030504040204" pitchFamily="50" charset="-128"/>
                <a:cs typeface="Times New Roman" panose="02020603050405020304" pitchFamily="18" charset="0"/>
              </a:rPr>
              <a:t>が、私たちの</a:t>
            </a:r>
            <a:r>
              <a:rPr lang="ja-JP" altLang="ja-JP" sz="8800" kern="100" dirty="0">
                <a:effectLst/>
                <a:latin typeface="Meiryo UI" panose="020B0604030504040204" pitchFamily="50" charset="-128"/>
                <a:ea typeface="Meiryo UI" panose="020B0604030504040204" pitchFamily="50" charset="-128"/>
                <a:cs typeface="Times New Roman" panose="02020603050405020304" pitchFamily="18" charset="0"/>
              </a:rPr>
              <a:t>仕事は、縁の下の力持ち的な仕事が多く、地味</a:t>
            </a:r>
            <a:r>
              <a:rPr lang="ja-JP" altLang="en-US" sz="8800" kern="100" dirty="0">
                <a:effectLst/>
                <a:latin typeface="Meiryo UI" panose="020B0604030504040204" pitchFamily="50" charset="-128"/>
                <a:ea typeface="Meiryo UI" panose="020B0604030504040204" pitchFamily="50" charset="-128"/>
                <a:cs typeface="Times New Roman" panose="02020603050405020304" pitchFamily="18" charset="0"/>
              </a:rPr>
              <a:t>に感じるかもしれません。</a:t>
            </a:r>
            <a:r>
              <a:rPr lang="ja-JP" altLang="ja-JP" sz="8800" kern="100" dirty="0">
                <a:effectLst/>
                <a:latin typeface="Meiryo UI" panose="020B0604030504040204" pitchFamily="50" charset="-128"/>
                <a:ea typeface="Meiryo UI" panose="020B0604030504040204" pitchFamily="50" charset="-128"/>
                <a:cs typeface="Times New Roman" panose="02020603050405020304" pitchFamily="18" charset="0"/>
              </a:rPr>
              <a:t>しかし、</a:t>
            </a:r>
            <a:r>
              <a:rPr lang="ja-JP" altLang="en-US" sz="8800" kern="100" dirty="0">
                <a:effectLst/>
                <a:latin typeface="Meiryo UI" panose="020B0604030504040204" pitchFamily="50" charset="-128"/>
                <a:ea typeface="Meiryo UI" panose="020B0604030504040204" pitchFamily="50" charset="-128"/>
                <a:cs typeface="Times New Roman" panose="02020603050405020304" pitchFamily="18" charset="0"/>
              </a:rPr>
              <a:t>どの</a:t>
            </a:r>
            <a:r>
              <a:rPr lang="ja-JP" altLang="ja-JP" sz="8800" kern="100" dirty="0">
                <a:effectLst/>
                <a:latin typeface="Meiryo UI" panose="020B0604030504040204" pitchFamily="50" charset="-128"/>
                <a:ea typeface="Meiryo UI" panose="020B0604030504040204" pitchFamily="50" charset="-128"/>
                <a:cs typeface="Times New Roman" panose="02020603050405020304" pitchFamily="18" charset="0"/>
              </a:rPr>
              <a:t>仕事も</a:t>
            </a:r>
            <a:r>
              <a:rPr lang="ja-JP" altLang="en-US" sz="8800" kern="100" dirty="0">
                <a:effectLst/>
                <a:latin typeface="Meiryo UI" panose="020B0604030504040204" pitchFamily="50" charset="-128"/>
                <a:ea typeface="Meiryo UI" panose="020B0604030504040204" pitchFamily="50" charset="-128"/>
                <a:cs typeface="Times New Roman" panose="02020603050405020304" pitchFamily="18" charset="0"/>
              </a:rPr>
              <a:t>住民</a:t>
            </a:r>
            <a:r>
              <a:rPr lang="ja-JP" altLang="ja-JP" sz="8800" kern="100" dirty="0">
                <a:effectLst/>
                <a:latin typeface="Meiryo UI" panose="020B0604030504040204" pitchFamily="50" charset="-128"/>
                <a:ea typeface="Meiryo UI" panose="020B0604030504040204" pitchFamily="50" charset="-128"/>
                <a:cs typeface="Times New Roman" panose="02020603050405020304" pitchFamily="18" charset="0"/>
              </a:rPr>
              <a:t>生活</a:t>
            </a:r>
            <a:r>
              <a:rPr lang="ja-JP" altLang="en-US" sz="8800" kern="100" dirty="0">
                <a:effectLst/>
                <a:latin typeface="Meiryo UI" panose="020B0604030504040204" pitchFamily="50" charset="-128"/>
                <a:ea typeface="Meiryo UI" panose="020B0604030504040204" pitchFamily="50" charset="-128"/>
                <a:cs typeface="Times New Roman" panose="02020603050405020304" pitchFamily="18" charset="0"/>
              </a:rPr>
              <a:t>に不可欠</a:t>
            </a:r>
            <a:r>
              <a:rPr lang="ja-JP" altLang="ja-JP" sz="8800" kern="100" dirty="0">
                <a:effectLst/>
                <a:latin typeface="Meiryo UI" panose="020B0604030504040204" pitchFamily="50" charset="-128"/>
                <a:ea typeface="Meiryo UI" panose="020B0604030504040204" pitchFamily="50" charset="-128"/>
                <a:cs typeface="Times New Roman" panose="02020603050405020304" pitchFamily="18" charset="0"/>
              </a:rPr>
              <a:t>な</a:t>
            </a:r>
            <a:r>
              <a:rPr lang="ja-JP" altLang="en-US" sz="8800" kern="100" dirty="0">
                <a:effectLst/>
                <a:latin typeface="Meiryo UI" panose="020B0604030504040204" pitchFamily="50" charset="-128"/>
                <a:ea typeface="Meiryo UI" panose="020B0604030504040204" pitchFamily="50" charset="-128"/>
                <a:cs typeface="Times New Roman" panose="02020603050405020304" pitchFamily="18" charset="0"/>
              </a:rPr>
              <a:t>もの</a:t>
            </a:r>
            <a:r>
              <a:rPr lang="ja-JP" altLang="ja-JP" sz="8800" kern="100" dirty="0">
                <a:effectLst/>
                <a:latin typeface="Meiryo UI" panose="020B0604030504040204" pitchFamily="50" charset="-128"/>
                <a:ea typeface="Meiryo UI" panose="020B0604030504040204" pitchFamily="50" charset="-128"/>
                <a:cs typeface="Times New Roman" panose="02020603050405020304" pitchFamily="18" charset="0"/>
              </a:rPr>
              <a:t>であり、たとえ</a:t>
            </a:r>
            <a:r>
              <a:rPr lang="ja-JP" altLang="en-US" sz="8800" kern="100" dirty="0">
                <a:effectLst/>
                <a:latin typeface="Meiryo UI" panose="020B0604030504040204" pitchFamily="50" charset="-128"/>
                <a:ea typeface="Meiryo UI" panose="020B0604030504040204" pitchFamily="50" charset="-128"/>
                <a:cs typeface="Times New Roman" panose="02020603050405020304" pitchFamily="18" charset="0"/>
              </a:rPr>
              <a:t>誰かに</a:t>
            </a:r>
            <a:r>
              <a:rPr lang="ja-JP" altLang="ja-JP" sz="8800" kern="100" dirty="0">
                <a:effectLst/>
                <a:latin typeface="Meiryo UI" panose="020B0604030504040204" pitchFamily="50" charset="-128"/>
                <a:ea typeface="Meiryo UI" panose="020B0604030504040204" pitchFamily="50" charset="-128"/>
                <a:cs typeface="Times New Roman" panose="02020603050405020304" pitchFamily="18" charset="0"/>
              </a:rPr>
              <a:t>称賛されなく</a:t>
            </a:r>
            <a:r>
              <a:rPr lang="ja-JP" altLang="en-US" sz="8800" kern="100" dirty="0">
                <a:effectLst/>
                <a:latin typeface="Meiryo UI" panose="020B0604030504040204" pitchFamily="50" charset="-128"/>
                <a:ea typeface="Meiryo UI" panose="020B0604030504040204" pitchFamily="50" charset="-128"/>
                <a:cs typeface="Times New Roman" panose="02020603050405020304" pitchFamily="18" charset="0"/>
              </a:rPr>
              <a:t>ても</a:t>
            </a:r>
            <a:r>
              <a:rPr lang="ja-JP" altLang="ja-JP" sz="8800" kern="100" dirty="0">
                <a:effectLst/>
                <a:latin typeface="Meiryo UI" panose="020B0604030504040204" pitchFamily="50" charset="-128"/>
                <a:ea typeface="Meiryo UI" panose="020B0604030504040204" pitchFamily="50" charset="-128"/>
                <a:cs typeface="Times New Roman" panose="02020603050405020304" pitchFamily="18" charset="0"/>
              </a:rPr>
              <a:t>やらなければな</a:t>
            </a:r>
            <a:r>
              <a:rPr lang="ja-JP" altLang="en-US" sz="8800" kern="100" dirty="0">
                <a:effectLst/>
                <a:latin typeface="Meiryo UI" panose="020B0604030504040204" pitchFamily="50" charset="-128"/>
                <a:ea typeface="Meiryo UI" panose="020B0604030504040204" pitchFamily="50" charset="-128"/>
                <a:cs typeface="Times New Roman" panose="02020603050405020304" pitchFamily="18" charset="0"/>
              </a:rPr>
              <a:t>りません。しかも、その</a:t>
            </a:r>
            <a:r>
              <a:rPr lang="ja-JP" altLang="ja-JP" sz="8800" kern="100" dirty="0">
                <a:effectLst/>
                <a:latin typeface="Meiryo UI" panose="020B0604030504040204" pitchFamily="50" charset="-128"/>
                <a:ea typeface="Meiryo UI" panose="020B0604030504040204" pitchFamily="50" charset="-128"/>
                <a:cs typeface="Times New Roman" panose="02020603050405020304" pitchFamily="18" charset="0"/>
              </a:rPr>
              <a:t>仕事</a:t>
            </a:r>
            <a:r>
              <a:rPr lang="ja-JP" altLang="en-US" sz="8800" kern="100" dirty="0">
                <a:effectLst/>
                <a:latin typeface="Meiryo UI" panose="020B0604030504040204" pitchFamily="50" charset="-128"/>
                <a:ea typeface="Meiryo UI" panose="020B0604030504040204" pitchFamily="50" charset="-128"/>
                <a:cs typeface="Times New Roman" panose="02020603050405020304" pitchFamily="18" charset="0"/>
              </a:rPr>
              <a:t>は、</a:t>
            </a:r>
            <a:r>
              <a:rPr lang="ja-JP" altLang="ja-JP" sz="8800" kern="100" dirty="0">
                <a:effectLst/>
                <a:latin typeface="Meiryo UI" panose="020B0604030504040204" pitchFamily="50" charset="-128"/>
                <a:ea typeface="Meiryo UI" panose="020B0604030504040204" pitchFamily="50" charset="-128"/>
                <a:cs typeface="Times New Roman" panose="02020603050405020304" pitchFamily="18" charset="0"/>
              </a:rPr>
              <a:t>自分一人では完結せず、他部署の</a:t>
            </a:r>
            <a:r>
              <a:rPr lang="ja-JP" altLang="en-US" sz="8800" kern="100" dirty="0">
                <a:effectLst/>
                <a:latin typeface="Meiryo UI" panose="020B0604030504040204" pitchFamily="50" charset="-128"/>
                <a:ea typeface="Meiryo UI" panose="020B0604030504040204" pitchFamily="50" charset="-128"/>
                <a:cs typeface="Times New Roman" panose="02020603050405020304" pitchFamily="18" charset="0"/>
              </a:rPr>
              <a:t>仲間の</a:t>
            </a:r>
            <a:r>
              <a:rPr lang="ja-JP" altLang="ja-JP" sz="8800" kern="100" dirty="0">
                <a:effectLst/>
                <a:latin typeface="Meiryo UI" panose="020B0604030504040204" pitchFamily="50" charset="-128"/>
                <a:ea typeface="Meiryo UI" panose="020B0604030504040204" pitchFamily="50" charset="-128"/>
                <a:cs typeface="Times New Roman" panose="02020603050405020304" pitchFamily="18" charset="0"/>
              </a:rPr>
              <a:t>協働な</a:t>
            </a:r>
            <a:r>
              <a:rPr lang="ja-JP" altLang="en-US" sz="8800" kern="100" dirty="0">
                <a:effectLst/>
                <a:latin typeface="Meiryo UI" panose="020B0604030504040204" pitchFamily="50" charset="-128"/>
                <a:ea typeface="Meiryo UI" panose="020B0604030504040204" pitchFamily="50" charset="-128"/>
                <a:cs typeface="Times New Roman" panose="02020603050405020304" pitchFamily="18" charset="0"/>
              </a:rPr>
              <a:t>くして遂行できません。</a:t>
            </a:r>
            <a:endParaRPr lang="en-US" altLang="ja-JP" sz="88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0" indent="0" algn="just">
              <a:buNone/>
            </a:pPr>
            <a:r>
              <a:rPr lang="ja-JP" altLang="en-US" sz="88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8800" kern="100" dirty="0">
                <a:effectLst/>
                <a:latin typeface="Meiryo UI" panose="020B0604030504040204" pitchFamily="50" charset="-128"/>
                <a:ea typeface="Meiryo UI" panose="020B0604030504040204" pitchFamily="50" charset="-128"/>
                <a:cs typeface="Times New Roman" panose="02020603050405020304" pitchFamily="18" charset="0"/>
              </a:rPr>
              <a:t>つまり、</a:t>
            </a:r>
            <a:r>
              <a:rPr lang="ja-JP" altLang="ja-JP" sz="8800" kern="100" dirty="0">
                <a:effectLst/>
                <a:latin typeface="Meiryo UI" panose="020B0604030504040204" pitchFamily="50" charset="-128"/>
                <a:ea typeface="Meiryo UI" panose="020B0604030504040204" pitchFamily="50" charset="-128"/>
                <a:cs typeface="Times New Roman" panose="02020603050405020304" pitchFamily="18" charset="0"/>
              </a:rPr>
              <a:t>チームワーク</a:t>
            </a:r>
            <a:r>
              <a:rPr lang="ja-JP" altLang="en-US" sz="8800" kern="100" dirty="0">
                <a:effectLst/>
                <a:latin typeface="Meiryo UI" panose="020B0604030504040204" pitchFamily="50" charset="-128"/>
                <a:ea typeface="Meiryo UI" panose="020B0604030504040204" pitchFamily="50" charset="-128"/>
                <a:cs typeface="Times New Roman" panose="02020603050405020304" pitchFamily="18" charset="0"/>
              </a:rPr>
              <a:t>でやるのが行政の仕事です。</a:t>
            </a:r>
            <a:r>
              <a:rPr lang="ja-JP" altLang="ja-JP" sz="8800" kern="100" dirty="0">
                <a:effectLst/>
                <a:latin typeface="Meiryo UI" panose="020B0604030504040204" pitchFamily="50" charset="-128"/>
                <a:ea typeface="Meiryo UI" panose="020B0604030504040204" pitchFamily="50" charset="-128"/>
                <a:cs typeface="Times New Roman" panose="02020603050405020304" pitchFamily="18" charset="0"/>
              </a:rPr>
              <a:t>役所内に気心の知れた仲間</a:t>
            </a:r>
            <a:r>
              <a:rPr lang="ja-JP" altLang="en-US" sz="8800" kern="100" dirty="0">
                <a:effectLst/>
                <a:latin typeface="Meiryo UI" panose="020B0604030504040204" pitchFamily="50" charset="-128"/>
                <a:ea typeface="Meiryo UI" panose="020B0604030504040204" pitchFamily="50" charset="-128"/>
                <a:cs typeface="Times New Roman" panose="02020603050405020304" pitchFamily="18" charset="0"/>
              </a:rPr>
              <a:t>がいれば、</a:t>
            </a:r>
            <a:r>
              <a:rPr lang="ja-JP" altLang="ja-JP" sz="8800" kern="100" dirty="0">
                <a:effectLst/>
                <a:latin typeface="Meiryo UI" panose="020B0604030504040204" pitchFamily="50" charset="-128"/>
                <a:ea typeface="Meiryo UI" panose="020B0604030504040204" pitchFamily="50" charset="-128"/>
                <a:cs typeface="Times New Roman" panose="02020603050405020304" pitchFamily="18" charset="0"/>
              </a:rPr>
              <a:t>仕事をうまく回す</a:t>
            </a:r>
            <a:r>
              <a:rPr lang="ja-JP" altLang="en-US" sz="8800" kern="100" dirty="0">
                <a:effectLst/>
                <a:latin typeface="Meiryo UI" panose="020B0604030504040204" pitchFamily="50" charset="-128"/>
                <a:ea typeface="Meiryo UI" panose="020B0604030504040204" pitchFamily="50" charset="-128"/>
                <a:cs typeface="Times New Roman" panose="02020603050405020304" pitchFamily="18" charset="0"/>
              </a:rPr>
              <a:t>ことができます。</a:t>
            </a:r>
            <a:r>
              <a:rPr lang="ja-JP" altLang="ja-JP" sz="8800" kern="100" dirty="0">
                <a:effectLst/>
                <a:latin typeface="Meiryo UI" panose="020B0604030504040204" pitchFamily="50" charset="-128"/>
                <a:ea typeface="Meiryo UI" panose="020B0604030504040204" pitchFamily="50" charset="-128"/>
                <a:cs typeface="Times New Roman" panose="02020603050405020304" pitchFamily="18" charset="0"/>
              </a:rPr>
              <a:t>他所の部署に</a:t>
            </a:r>
            <a:r>
              <a:rPr lang="ja-JP" altLang="en-US" sz="8800" kern="100" dirty="0">
                <a:effectLst/>
                <a:latin typeface="Meiryo UI" panose="020B0604030504040204" pitchFamily="50" charset="-128"/>
                <a:ea typeface="Meiryo UI" panose="020B0604030504040204" pitchFamily="50" charset="-128"/>
                <a:cs typeface="Times New Roman" panose="02020603050405020304" pitchFamily="18" charset="0"/>
              </a:rPr>
              <a:t>仲間をつくるために、</a:t>
            </a:r>
            <a:r>
              <a:rPr lang="ja-JP" altLang="ja-JP" sz="8800" kern="100" dirty="0">
                <a:effectLst/>
                <a:latin typeface="Meiryo UI" panose="020B0604030504040204" pitchFamily="50" charset="-128"/>
                <a:ea typeface="Meiryo UI" panose="020B0604030504040204" pitchFamily="50" charset="-128"/>
                <a:cs typeface="Times New Roman" panose="02020603050405020304" pitchFamily="18" charset="0"/>
              </a:rPr>
              <a:t>組合</a:t>
            </a:r>
            <a:r>
              <a:rPr lang="ja-JP" altLang="en-US" sz="8800" kern="100" dirty="0">
                <a:effectLst/>
                <a:latin typeface="Meiryo UI" panose="020B0604030504040204" pitchFamily="50" charset="-128"/>
                <a:ea typeface="Meiryo UI" panose="020B0604030504040204" pitchFamily="50" charset="-128"/>
                <a:cs typeface="Times New Roman" panose="02020603050405020304" pitchFamily="18" charset="0"/>
              </a:rPr>
              <a:t>を活用してください。</a:t>
            </a:r>
            <a:endParaRPr lang="ja-JP" altLang="ja-JP" sz="88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0" indent="0" algn="just">
              <a:buNone/>
            </a:pPr>
            <a:r>
              <a:rPr lang="ja-JP" altLang="en-US" sz="88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8800" kern="100" dirty="0">
                <a:effectLst/>
                <a:latin typeface="Meiryo UI" panose="020B0604030504040204" pitchFamily="50" charset="-128"/>
                <a:ea typeface="Meiryo UI" panose="020B0604030504040204" pitchFamily="50" charset="-128"/>
                <a:cs typeface="Times New Roman" panose="02020603050405020304" pitchFamily="18" charset="0"/>
              </a:rPr>
              <a:t>また、職場は人生のうちで家庭の次に長い時間を過ごす場所です。生活の糧と</a:t>
            </a:r>
            <a:r>
              <a:rPr lang="ja-JP" altLang="en-US" sz="8800" kern="100" dirty="0">
                <a:effectLst/>
                <a:latin typeface="Meiryo UI" panose="020B0604030504040204" pitchFamily="50" charset="-128"/>
                <a:ea typeface="Meiryo UI" panose="020B0604030504040204" pitchFamily="50" charset="-128"/>
                <a:cs typeface="Times New Roman" panose="02020603050405020304" pitchFamily="18" charset="0"/>
              </a:rPr>
              <a:t>いうことだけではなく</a:t>
            </a:r>
            <a:r>
              <a:rPr lang="ja-JP" altLang="ja-JP" sz="8800" kern="100" dirty="0">
                <a:effectLst/>
                <a:latin typeface="Meiryo UI" panose="020B0604030504040204" pitchFamily="50" charset="-128"/>
                <a:ea typeface="Meiryo UI" panose="020B0604030504040204" pitchFamily="50" charset="-128"/>
                <a:cs typeface="Times New Roman" panose="02020603050405020304" pitchFamily="18" charset="0"/>
              </a:rPr>
              <a:t>、市民生活に貢献するという大きな目標を実現する仲間を組合で</a:t>
            </a:r>
            <a:r>
              <a:rPr lang="ja-JP" altLang="en-US" sz="8800" kern="100" dirty="0">
                <a:effectLst/>
                <a:latin typeface="Meiryo UI" panose="020B0604030504040204" pitchFamily="50" charset="-128"/>
                <a:ea typeface="Meiryo UI" panose="020B0604030504040204" pitchFamily="50" charset="-128"/>
                <a:cs typeface="Times New Roman" panose="02020603050405020304" pitchFamily="18" charset="0"/>
              </a:rPr>
              <a:t>つくりませんか。</a:t>
            </a:r>
            <a:endParaRPr lang="ja-JP" altLang="ja-JP" sz="88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0" indent="0" algn="just">
              <a:buNone/>
            </a:pPr>
            <a:r>
              <a:rPr lang="ja-JP" altLang="en-US" sz="88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8800" kern="100" dirty="0">
                <a:effectLst/>
                <a:latin typeface="Meiryo UI" panose="020B0604030504040204" pitchFamily="50" charset="-128"/>
                <a:ea typeface="Meiryo UI" panose="020B0604030504040204" pitchFamily="50" charset="-128"/>
                <a:cs typeface="Times New Roman" panose="02020603050405020304" pitchFamily="18" charset="0"/>
              </a:rPr>
              <a:t>厳しい競争試験を勝ち抜いて</a:t>
            </a:r>
            <a:r>
              <a:rPr lang="ja-JP" altLang="en-US" sz="8800" kern="100" dirty="0">
                <a:effectLst/>
                <a:latin typeface="Meiryo UI" panose="020B0604030504040204" pitchFamily="50" charset="-128"/>
                <a:ea typeface="Meiryo UI" panose="020B0604030504040204" pitchFamily="50" charset="-128"/>
                <a:cs typeface="Times New Roman" panose="02020603050405020304" pitchFamily="18" charset="0"/>
              </a:rPr>
              <a:t>きた</a:t>
            </a:r>
            <a:r>
              <a:rPr lang="ja-JP" altLang="ja-JP" sz="8800" kern="100" dirty="0">
                <a:effectLst/>
                <a:latin typeface="Meiryo UI" panose="020B0604030504040204" pitchFamily="50" charset="-128"/>
                <a:ea typeface="Meiryo UI" panose="020B0604030504040204" pitchFamily="50" charset="-128"/>
                <a:cs typeface="Times New Roman" panose="02020603050405020304" pitchFamily="18" charset="0"/>
              </a:rPr>
              <a:t>皆様は、間違いなく優秀です</a:t>
            </a:r>
            <a:r>
              <a:rPr lang="ja-JP" altLang="en-US" sz="8800" kern="100" dirty="0">
                <a:effectLst/>
                <a:latin typeface="Meiryo UI" panose="020B0604030504040204" pitchFamily="50" charset="-128"/>
                <a:ea typeface="Meiryo UI" panose="020B0604030504040204" pitchFamily="50" charset="-128"/>
                <a:cs typeface="Times New Roman" panose="02020603050405020304" pitchFamily="18" charset="0"/>
              </a:rPr>
              <a:t>。しかし、</a:t>
            </a:r>
            <a:r>
              <a:rPr lang="ja-JP" altLang="ja-JP" sz="8800" kern="100" dirty="0">
                <a:effectLst/>
                <a:latin typeface="Meiryo UI" panose="020B0604030504040204" pitchFamily="50" charset="-128"/>
                <a:ea typeface="Meiryo UI" panose="020B0604030504040204" pitchFamily="50" charset="-128"/>
                <a:cs typeface="Times New Roman" panose="02020603050405020304" pitchFamily="18" charset="0"/>
              </a:rPr>
              <a:t>優秀な人もそうではない人も誰もが平等</a:t>
            </a:r>
            <a:r>
              <a:rPr lang="ja-JP" altLang="en-US" sz="8800" kern="100" dirty="0">
                <a:effectLst/>
                <a:latin typeface="Meiryo UI" panose="020B0604030504040204" pitchFamily="50" charset="-128"/>
                <a:ea typeface="Meiryo UI" panose="020B0604030504040204" pitchFamily="50" charset="-128"/>
                <a:cs typeface="Times New Roman" panose="02020603050405020304" pitchFamily="18" charset="0"/>
              </a:rPr>
              <a:t>に年</a:t>
            </a:r>
            <a:r>
              <a:rPr lang="ja-JP" altLang="ja-JP" sz="8800" kern="100" dirty="0">
                <a:effectLst/>
                <a:latin typeface="Meiryo UI" panose="020B0604030504040204" pitchFamily="50" charset="-128"/>
                <a:ea typeface="Meiryo UI" panose="020B0604030504040204" pitchFamily="50" charset="-128"/>
                <a:cs typeface="Times New Roman" panose="02020603050405020304" pitchFamily="18" charset="0"/>
              </a:rPr>
              <a:t>を取</a:t>
            </a:r>
            <a:r>
              <a:rPr lang="ja-JP" altLang="en-US" sz="8800" kern="100" dirty="0">
                <a:effectLst/>
                <a:latin typeface="Meiryo UI" panose="020B0604030504040204" pitchFamily="50" charset="-128"/>
                <a:ea typeface="Meiryo UI" panose="020B0604030504040204" pitchFamily="50" charset="-128"/>
                <a:cs typeface="Times New Roman" panose="02020603050405020304" pitchFamily="18" charset="0"/>
              </a:rPr>
              <a:t>り、</a:t>
            </a:r>
            <a:r>
              <a:rPr lang="ja-JP" altLang="ja-JP" sz="8800" kern="100" dirty="0">
                <a:effectLst/>
                <a:latin typeface="Meiryo UI" panose="020B0604030504040204" pitchFamily="50" charset="-128"/>
                <a:ea typeface="Meiryo UI" panose="020B0604030504040204" pitchFamily="50" charset="-128"/>
                <a:cs typeface="Times New Roman" panose="02020603050405020304" pitchFamily="18" charset="0"/>
              </a:rPr>
              <a:t>気力、体力が衰えます。今は元気でも、</a:t>
            </a:r>
            <a:r>
              <a:rPr lang="ja-JP" altLang="en-US" sz="8800" kern="100" dirty="0">
                <a:effectLst/>
                <a:latin typeface="Meiryo UI" panose="020B0604030504040204" pitchFamily="50" charset="-128"/>
                <a:ea typeface="Meiryo UI" panose="020B0604030504040204" pitchFamily="50" charset="-128"/>
                <a:cs typeface="Times New Roman" panose="02020603050405020304" pitchFamily="18" charset="0"/>
              </a:rPr>
              <a:t>将来はわかりません。また、優秀な仲間が、</a:t>
            </a:r>
            <a:r>
              <a:rPr lang="ja-JP" altLang="ja-JP" sz="8800" kern="100" dirty="0">
                <a:effectLst/>
                <a:latin typeface="Meiryo UI" panose="020B0604030504040204" pitchFamily="50" charset="-128"/>
                <a:ea typeface="Meiryo UI" panose="020B0604030504040204" pitchFamily="50" charset="-128"/>
                <a:cs typeface="Times New Roman" panose="02020603050405020304" pitchFamily="18" charset="0"/>
              </a:rPr>
              <a:t>家族</a:t>
            </a:r>
            <a:r>
              <a:rPr lang="ja-JP" altLang="en-US" sz="8800" kern="100" dirty="0">
                <a:effectLst/>
                <a:latin typeface="Meiryo UI" panose="020B0604030504040204" pitchFamily="50" charset="-128"/>
                <a:ea typeface="Meiryo UI" panose="020B0604030504040204" pitchFamily="50" charset="-128"/>
                <a:cs typeface="Times New Roman" panose="02020603050405020304" pitchFamily="18" charset="0"/>
              </a:rPr>
              <a:t>の</a:t>
            </a:r>
            <a:r>
              <a:rPr lang="ja-JP" altLang="ja-JP" sz="8800" kern="100" dirty="0">
                <a:effectLst/>
                <a:latin typeface="Meiryo UI" panose="020B0604030504040204" pitchFamily="50" charset="-128"/>
                <a:ea typeface="Meiryo UI" panose="020B0604030504040204" pitchFamily="50" charset="-128"/>
                <a:cs typeface="Times New Roman" panose="02020603050405020304" pitchFamily="18" charset="0"/>
              </a:rPr>
              <a:t>病気</a:t>
            </a:r>
            <a:r>
              <a:rPr lang="ja-JP" altLang="en-US" sz="8800" kern="100" dirty="0">
                <a:effectLst/>
                <a:latin typeface="Meiryo UI" panose="020B0604030504040204" pitchFamily="50" charset="-128"/>
                <a:ea typeface="Meiryo UI" panose="020B0604030504040204" pitchFamily="50" charset="-128"/>
                <a:cs typeface="Times New Roman" panose="02020603050405020304" pitchFamily="18" charset="0"/>
              </a:rPr>
              <a:t>、介護で</a:t>
            </a:r>
            <a:r>
              <a:rPr lang="en-US" altLang="ja-JP" sz="8800" kern="100" dirty="0">
                <a:effectLst/>
                <a:latin typeface="Meiryo UI" panose="020B0604030504040204" pitchFamily="50" charset="-128"/>
                <a:ea typeface="Meiryo UI" panose="020B0604030504040204" pitchFamily="50" charset="-128"/>
                <a:cs typeface="Times New Roman" panose="02020603050405020304" pitchFamily="18" charset="0"/>
              </a:rPr>
              <a:t>120</a:t>
            </a:r>
            <a:r>
              <a:rPr lang="ja-JP" altLang="en-US" sz="8800" kern="100" dirty="0">
                <a:effectLst/>
                <a:latin typeface="Meiryo UI" panose="020B0604030504040204" pitchFamily="50" charset="-128"/>
                <a:ea typeface="Meiryo UI" panose="020B0604030504040204" pitchFamily="50" charset="-128"/>
                <a:cs typeface="Times New Roman" panose="02020603050405020304" pitchFamily="18" charset="0"/>
              </a:rPr>
              <a:t>％の力で仕事が出来なくなったケースも見てきました。</a:t>
            </a:r>
            <a:endParaRPr lang="en-US" altLang="ja-JP" sz="88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0" indent="0" algn="just">
              <a:buNone/>
            </a:pPr>
            <a:r>
              <a:rPr lang="ja-JP" altLang="en-US" sz="8800" kern="100" dirty="0">
                <a:effectLst/>
                <a:latin typeface="Meiryo UI" panose="020B0604030504040204" pitchFamily="50" charset="-128"/>
                <a:ea typeface="Meiryo UI" panose="020B0604030504040204" pitchFamily="50" charset="-128"/>
                <a:cs typeface="Times New Roman" panose="02020603050405020304" pitchFamily="18" charset="0"/>
              </a:rPr>
              <a:t>　誰もが、その時々の状況で</a:t>
            </a:r>
            <a:r>
              <a:rPr lang="en-US" altLang="ja-JP" sz="8800" kern="100" dirty="0">
                <a:effectLst/>
                <a:latin typeface="Meiryo UI" panose="020B0604030504040204" pitchFamily="50" charset="-128"/>
                <a:ea typeface="Meiryo UI" panose="020B0604030504040204" pitchFamily="50" charset="-128"/>
                <a:cs typeface="Times New Roman" panose="02020603050405020304" pitchFamily="18" charset="0"/>
              </a:rPr>
              <a:t>100</a:t>
            </a:r>
            <a:r>
              <a:rPr lang="ja-JP" altLang="en-US" sz="8800" kern="100" dirty="0">
                <a:effectLst/>
                <a:latin typeface="Meiryo UI" panose="020B0604030504040204" pitchFamily="50" charset="-128"/>
                <a:ea typeface="Meiryo UI" panose="020B0604030504040204" pitchFamily="50" charset="-128"/>
                <a:cs typeface="Times New Roman" panose="02020603050405020304" pitchFamily="18" charset="0"/>
              </a:rPr>
              <a:t>％の力を発揮し、</a:t>
            </a:r>
            <a:r>
              <a:rPr lang="ja-JP" altLang="ja-JP" sz="8800" kern="100" dirty="0">
                <a:effectLst/>
                <a:latin typeface="Meiryo UI" panose="020B0604030504040204" pitchFamily="50" charset="-128"/>
                <a:ea typeface="Meiryo UI" panose="020B0604030504040204" pitchFamily="50" charset="-128"/>
                <a:cs typeface="Times New Roman" panose="02020603050405020304" pitchFamily="18" charset="0"/>
              </a:rPr>
              <a:t>安心して働き続けられる</a:t>
            </a:r>
            <a:r>
              <a:rPr lang="ja-JP" altLang="en-US" sz="8800" kern="100" dirty="0">
                <a:latin typeface="Meiryo UI" panose="020B0604030504040204" pitchFamily="50" charset="-128"/>
                <a:ea typeface="Meiryo UI" panose="020B0604030504040204" pitchFamily="50" charset="-128"/>
                <a:cs typeface="Times New Roman" panose="02020603050405020304" pitchFamily="18" charset="0"/>
              </a:rPr>
              <a:t>職場にする。</a:t>
            </a:r>
            <a:r>
              <a:rPr lang="ja-JP" altLang="ja-JP" sz="8800" kern="100" dirty="0">
                <a:effectLst/>
                <a:latin typeface="Meiryo UI" panose="020B0604030504040204" pitchFamily="50" charset="-128"/>
                <a:ea typeface="Meiryo UI" panose="020B0604030504040204" pitchFamily="50" charset="-128"/>
                <a:cs typeface="Times New Roman" panose="02020603050405020304" pitchFamily="18" charset="0"/>
              </a:rPr>
              <a:t>組合</a:t>
            </a:r>
            <a:r>
              <a:rPr lang="ja-JP" altLang="en-US" sz="8800" kern="100" dirty="0">
                <a:effectLst/>
                <a:latin typeface="Meiryo UI" panose="020B0604030504040204" pitchFamily="50" charset="-128"/>
                <a:ea typeface="Meiryo UI" panose="020B0604030504040204" pitchFamily="50" charset="-128"/>
                <a:cs typeface="Times New Roman" panose="02020603050405020304" pitchFamily="18" charset="0"/>
              </a:rPr>
              <a:t>は、そのような活動をしています。</a:t>
            </a:r>
            <a:endParaRPr lang="en-US" altLang="ja-JP" sz="88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0" indent="0" algn="just">
              <a:buNone/>
            </a:pPr>
            <a:r>
              <a:rPr lang="ja-JP" altLang="en-US" sz="8800" kern="100" dirty="0">
                <a:latin typeface="Meiryo UI" panose="020B0604030504040204" pitchFamily="50" charset="-128"/>
                <a:ea typeface="Meiryo UI" panose="020B0604030504040204" pitchFamily="50" charset="-128"/>
                <a:cs typeface="Times New Roman" panose="02020603050405020304" pitchFamily="18" charset="0"/>
              </a:rPr>
              <a:t>　市ヶ谷</a:t>
            </a:r>
            <a:r>
              <a:rPr lang="ja-JP" altLang="en-US" sz="8800" kern="100" dirty="0" smtClean="0">
                <a:latin typeface="Meiryo UI" panose="020B0604030504040204" pitchFamily="50" charset="-128"/>
                <a:ea typeface="Meiryo UI" panose="020B0604030504040204" pitchFamily="50" charset="-128"/>
                <a:cs typeface="Times New Roman" panose="02020603050405020304" pitchFamily="18" charset="0"/>
              </a:rPr>
              <a:t>市</a:t>
            </a:r>
            <a:r>
              <a:rPr lang="ja-JP" altLang="en-US" sz="8800" kern="100" dirty="0">
                <a:latin typeface="Meiryo UI" panose="020B0604030504040204" pitchFamily="50" charset="-128"/>
                <a:ea typeface="Meiryo UI" panose="020B0604030504040204" pitchFamily="50" charset="-128"/>
                <a:cs typeface="Times New Roman" panose="02020603050405020304" pitchFamily="18" charset="0"/>
              </a:rPr>
              <a:t>職員労働組合の</a:t>
            </a:r>
            <a:r>
              <a:rPr lang="ja-JP" altLang="ja-JP" sz="8800" kern="100" dirty="0">
                <a:effectLst/>
                <a:latin typeface="Meiryo UI" panose="020B0604030504040204" pitchFamily="50" charset="-128"/>
                <a:ea typeface="Meiryo UI" panose="020B0604030504040204" pitchFamily="50" charset="-128"/>
                <a:cs typeface="Times New Roman" panose="02020603050405020304" pitchFamily="18" charset="0"/>
              </a:rPr>
              <a:t>仲間に</a:t>
            </a:r>
            <a:r>
              <a:rPr lang="ja-JP" altLang="en-US" sz="8800" kern="100" dirty="0">
                <a:effectLst/>
                <a:latin typeface="Meiryo UI" panose="020B0604030504040204" pitchFamily="50" charset="-128"/>
                <a:ea typeface="Meiryo UI" panose="020B0604030504040204" pitchFamily="50" charset="-128"/>
                <a:cs typeface="Times New Roman" panose="02020603050405020304" pitchFamily="18" charset="0"/>
              </a:rPr>
              <a:t>なって</a:t>
            </a:r>
            <a:r>
              <a:rPr lang="ja-JP" altLang="ja-JP" sz="88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8800" kern="100" dirty="0">
                <a:effectLst/>
                <a:latin typeface="Meiryo UI" panose="020B0604030504040204" pitchFamily="50" charset="-128"/>
                <a:ea typeface="Meiryo UI" panose="020B0604030504040204" pitchFamily="50" charset="-128"/>
                <a:cs typeface="Times New Roman" panose="02020603050405020304" pitchFamily="18" charset="0"/>
              </a:rPr>
              <a:t>素晴らしい</a:t>
            </a:r>
            <a:r>
              <a:rPr lang="ja-JP" altLang="ja-JP" sz="8800" kern="100" dirty="0">
                <a:effectLst/>
                <a:latin typeface="Meiryo UI" panose="020B0604030504040204" pitchFamily="50" charset="-128"/>
                <a:ea typeface="Meiryo UI" panose="020B0604030504040204" pitchFamily="50" charset="-128"/>
                <a:cs typeface="Times New Roman" panose="02020603050405020304" pitchFamily="18" charset="0"/>
              </a:rPr>
              <a:t>公務員人生を一緒に歩みましょう。</a:t>
            </a:r>
          </a:p>
        </p:txBody>
      </p:sp>
      <p:sp>
        <p:nvSpPr>
          <p:cNvPr id="4" name="スライド番号プレースホルダー 3">
            <a:extLst>
              <a:ext uri="{FF2B5EF4-FFF2-40B4-BE49-F238E27FC236}">
                <a16:creationId xmlns:a16="http://schemas.microsoft.com/office/drawing/2014/main" id="{9676D3B0-044D-DD75-50A9-5863BB16C4A5}"/>
              </a:ext>
            </a:extLst>
          </p:cNvPr>
          <p:cNvSpPr>
            <a:spLocks noGrp="1"/>
          </p:cNvSpPr>
          <p:nvPr>
            <p:ph type="sldNum" sz="quarter" idx="12"/>
          </p:nvPr>
        </p:nvSpPr>
        <p:spPr/>
        <p:txBody>
          <a:bodyPr/>
          <a:lstStyle/>
          <a:p>
            <a:pPr rtl="0"/>
            <a:fld id="{401CF334-2D5C-4859-84A6-CA7E6E43FAEB}" type="slidenum">
              <a:rPr lang="en-US" altLang="ja-JP" noProof="0" smtClean="0"/>
              <a:t>11</a:t>
            </a:fld>
            <a:endParaRPr lang="ja-JP" altLang="en-US" noProof="0" dirty="0"/>
          </a:p>
        </p:txBody>
      </p:sp>
    </p:spTree>
    <p:extLst>
      <p:ext uri="{BB962C8B-B14F-4D97-AF65-F5344CB8AC3E}">
        <p14:creationId xmlns:p14="http://schemas.microsoft.com/office/powerpoint/2010/main" val="3445544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2">
            <a:extLst>
              <a:ext uri="{FF2B5EF4-FFF2-40B4-BE49-F238E27FC236}">
                <a16:creationId xmlns:a16="http://schemas.microsoft.com/office/drawing/2014/main" id="{97C4819D-FFB4-4B22-9924-1C2CE0FECAB2}"/>
              </a:ext>
            </a:extLst>
          </p:cNvPr>
          <p:cNvSpPr txBox="1">
            <a:spLocks/>
          </p:cNvSpPr>
          <p:nvPr/>
        </p:nvSpPr>
        <p:spPr>
          <a:xfrm>
            <a:off x="423401" y="1026596"/>
            <a:ext cx="11697479" cy="1097450"/>
          </a:xfrm>
          <a:prstGeom prst="rect">
            <a:avLst/>
          </a:prstGeom>
        </p:spPr>
        <p:txBody>
          <a:bodyPr vert="horz" lIns="0" rIns="0" bIns="0" rtlCol="0" anchor="b">
            <a:noAutofit/>
          </a:bodyPr>
          <a:lstStyle>
            <a:lvl1pPr algn="l" rtl="0" eaLnBrk="1" latinLnBrk="0" hangingPunct="1">
              <a:lnSpc>
                <a:spcPct val="80000"/>
              </a:lnSpc>
              <a:spcBef>
                <a:spcPct val="0"/>
              </a:spcBef>
              <a:buNone/>
              <a:defRPr kumimoji="1" sz="5000" b="0" kern="1200">
                <a:ln>
                  <a:noFill/>
                </a:ln>
                <a:solidFill>
                  <a:schemeClr val="tx2"/>
                </a:solidFill>
                <a:effectLst/>
                <a:latin typeface="Meiryo UI" panose="020B0604030504040204" pitchFamily="50" charset="-128"/>
                <a:ea typeface="Meiryo UI" panose="020B0604030504040204" pitchFamily="50" charset="-128"/>
                <a:cs typeface="+mj-cs"/>
              </a:defRPr>
            </a:lvl1pPr>
          </a:lstStyle>
          <a:p>
            <a:pPr algn="just"/>
            <a:endParaRPr lang="en-US" altLang="ja-JP" sz="4000" b="1" kern="100" dirty="0">
              <a:solidFill>
                <a:srgbClr val="0000FF"/>
              </a:solidFill>
              <a:cs typeface="Times New Roman" panose="02020603050405020304" pitchFamily="18" charset="0"/>
            </a:endParaRPr>
          </a:p>
          <a:p>
            <a:pPr algn="just"/>
            <a:r>
              <a:rPr lang="ja-JP" altLang="en-US" sz="4800" b="1" kern="100" dirty="0">
                <a:solidFill>
                  <a:srgbClr val="0000FF"/>
                </a:solidFill>
                <a:latin typeface="メイリオ" panose="020B0604030504040204" pitchFamily="50" charset="-128"/>
                <a:ea typeface="メイリオ" panose="020B0604030504040204" pitchFamily="50" charset="-128"/>
                <a:cs typeface="Times New Roman" panose="02020603050405020304" pitchFamily="18" charset="0"/>
              </a:rPr>
              <a:t>組合への加入をよろしくお願いします。</a:t>
            </a:r>
            <a:endParaRPr lang="en-US" altLang="ja-JP" sz="4800" b="1" kern="100" dirty="0">
              <a:solidFill>
                <a:srgbClr val="0000FF"/>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5" name="Rectangle 2">
            <a:extLst>
              <a:ext uri="{FF2B5EF4-FFF2-40B4-BE49-F238E27FC236}">
                <a16:creationId xmlns:a16="http://schemas.microsoft.com/office/drawing/2014/main" id="{09D76A2B-B0B6-4D73-99F9-BAD466DED4EF}"/>
              </a:ext>
            </a:extLst>
          </p:cNvPr>
          <p:cNvSpPr>
            <a:spLocks noChangeArrowheads="1"/>
          </p:cNvSpPr>
          <p:nvPr/>
        </p:nvSpPr>
        <p:spPr bwMode="auto">
          <a:xfrm>
            <a:off x="301171" y="2629477"/>
            <a:ext cx="6764707" cy="3785652"/>
          </a:xfrm>
          <a:prstGeom prst="rect">
            <a:avLst/>
          </a:prstGeom>
          <a:solidFill>
            <a:schemeClr val="accent3">
              <a:lumMod val="20000"/>
              <a:lumOff val="80000"/>
            </a:schemeClr>
          </a:solidFill>
          <a:ln w="317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indent="139700" algn="just"/>
            <a:r>
              <a:rPr lang="ja-JP" altLang="en-US" sz="24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2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ご不明な点は、</a:t>
            </a:r>
            <a:r>
              <a:rPr lang="ja-JP" altLang="en-US" sz="2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次</a:t>
            </a:r>
            <a:r>
              <a:rPr lang="ja-JP" altLang="ja-JP" sz="2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の組合役員</a:t>
            </a:r>
            <a:r>
              <a:rPr lang="ja-JP" altLang="en-US" sz="2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en-US" altLang="ja-JP" sz="2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indent="139700" algn="just"/>
            <a:r>
              <a:rPr lang="ja-JP" altLang="en-US" sz="24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2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または</a:t>
            </a:r>
            <a:r>
              <a:rPr lang="ja-JP" altLang="ja-JP" sz="2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組合事務所までお問い合わせください。</a:t>
            </a:r>
          </a:p>
          <a:p>
            <a:pPr indent="139700" algn="just"/>
            <a:r>
              <a:rPr lang="ja-JP" altLang="en-US" sz="2400" kern="100" dirty="0">
                <a:effectLst/>
                <a:latin typeface="+mj-ea"/>
                <a:ea typeface="+mj-ea"/>
                <a:cs typeface="Times New Roman" panose="02020603050405020304" pitchFamily="18" charset="0"/>
              </a:rPr>
              <a:t>　</a:t>
            </a:r>
            <a:endParaRPr lang="en-US" altLang="ja-JP" sz="2400" kern="100" dirty="0">
              <a:effectLst/>
              <a:latin typeface="+mj-ea"/>
              <a:ea typeface="+mj-ea"/>
              <a:cs typeface="Times New Roman" panose="02020603050405020304" pitchFamily="18" charset="0"/>
            </a:endParaRPr>
          </a:p>
          <a:p>
            <a:pPr indent="139700" algn="just"/>
            <a:r>
              <a:rPr lang="ja-JP" altLang="en-US" sz="2400" kern="100" dirty="0">
                <a:latin typeface="+mj-ea"/>
                <a:ea typeface="+mj-ea"/>
                <a:cs typeface="Times New Roman" panose="02020603050405020304" pitchFamily="18" charset="0"/>
              </a:rPr>
              <a:t>◆ 役員氏名</a:t>
            </a:r>
            <a:r>
              <a:rPr lang="en-US" altLang="ja-JP" sz="2400" kern="100" dirty="0">
                <a:effectLst/>
                <a:latin typeface="+mj-ea"/>
                <a:ea typeface="+mj-ea"/>
                <a:cs typeface="Times New Roman" panose="02020603050405020304" pitchFamily="18" charset="0"/>
              </a:rPr>
              <a:t>  </a:t>
            </a:r>
            <a:r>
              <a:rPr lang="ja-JP" altLang="en-US" sz="2400" kern="100" dirty="0">
                <a:effectLst/>
                <a:latin typeface="+mj-ea"/>
                <a:ea typeface="+mj-ea"/>
                <a:cs typeface="Times New Roman" panose="02020603050405020304" pitchFamily="18" charset="0"/>
              </a:rPr>
              <a:t>●●</a:t>
            </a:r>
            <a:r>
              <a:rPr lang="ja-JP" altLang="ja-JP" sz="2000" kern="100" dirty="0">
                <a:effectLst/>
                <a:latin typeface="+mj-ea"/>
                <a:ea typeface="+mj-ea"/>
                <a:cs typeface="Times New Roman" panose="02020603050405020304" pitchFamily="18" charset="0"/>
              </a:rPr>
              <a:t>部</a:t>
            </a:r>
            <a:r>
              <a:rPr lang="en-US" altLang="ja-JP" sz="2000" kern="100" dirty="0">
                <a:latin typeface="+mj-ea"/>
                <a:ea typeface="+mj-ea"/>
                <a:cs typeface="Times New Roman" panose="02020603050405020304" pitchFamily="18" charset="0"/>
              </a:rPr>
              <a:t>××</a:t>
            </a:r>
            <a:r>
              <a:rPr lang="ja-JP" altLang="ja-JP" sz="2000" kern="100" dirty="0">
                <a:effectLst/>
                <a:latin typeface="+mj-ea"/>
                <a:ea typeface="+mj-ea"/>
                <a:cs typeface="Times New Roman" panose="02020603050405020304" pitchFamily="18" charset="0"/>
              </a:rPr>
              <a:t>課（内線●●●●）</a:t>
            </a:r>
          </a:p>
          <a:p>
            <a:pPr indent="139700" algn="just"/>
            <a:r>
              <a:rPr lang="ja-JP" altLang="en-US" sz="2400" kern="100" dirty="0">
                <a:latin typeface="+mj-ea"/>
                <a:ea typeface="+mj-ea"/>
                <a:cs typeface="Times New Roman" panose="02020603050405020304" pitchFamily="18" charset="0"/>
              </a:rPr>
              <a:t>◆ 役員氏名</a:t>
            </a:r>
            <a:r>
              <a:rPr lang="en-US" altLang="ja-JP" sz="2400" kern="100" dirty="0">
                <a:effectLst/>
                <a:latin typeface="+mj-ea"/>
                <a:ea typeface="+mj-ea"/>
                <a:cs typeface="Times New Roman" panose="02020603050405020304" pitchFamily="18" charset="0"/>
              </a:rPr>
              <a:t>  </a:t>
            </a:r>
            <a:r>
              <a:rPr lang="ja-JP" altLang="en-US" sz="2400" kern="100" dirty="0">
                <a:effectLst/>
                <a:latin typeface="+mj-ea"/>
                <a:ea typeface="+mj-ea"/>
                <a:cs typeface="Times New Roman" panose="02020603050405020304" pitchFamily="18" charset="0"/>
              </a:rPr>
              <a:t>●●</a:t>
            </a:r>
            <a:r>
              <a:rPr lang="ja-JP" altLang="ja-JP" sz="2400" kern="100" dirty="0">
                <a:effectLst/>
                <a:latin typeface="+mj-ea"/>
                <a:ea typeface="+mj-ea"/>
                <a:cs typeface="Times New Roman" panose="02020603050405020304" pitchFamily="18" charset="0"/>
              </a:rPr>
              <a:t>部</a:t>
            </a:r>
            <a:r>
              <a:rPr lang="en-US" altLang="ja-JP" sz="2400" kern="100" dirty="0">
                <a:latin typeface="+mj-ea"/>
                <a:ea typeface="+mj-ea"/>
                <a:cs typeface="Times New Roman" panose="02020603050405020304" pitchFamily="18" charset="0"/>
              </a:rPr>
              <a:t>××</a:t>
            </a:r>
            <a:r>
              <a:rPr lang="ja-JP" altLang="ja-JP" sz="2400" kern="100" dirty="0">
                <a:effectLst/>
                <a:latin typeface="+mj-ea"/>
                <a:ea typeface="+mj-ea"/>
                <a:cs typeface="Times New Roman" panose="02020603050405020304" pitchFamily="18" charset="0"/>
              </a:rPr>
              <a:t>課（内線●●●●）</a:t>
            </a:r>
          </a:p>
          <a:p>
            <a:pPr indent="139700" algn="just"/>
            <a:r>
              <a:rPr lang="ja-JP" altLang="en-US" sz="2400" kern="100" dirty="0">
                <a:effectLst/>
                <a:latin typeface="+mj-ea"/>
                <a:ea typeface="+mj-ea"/>
                <a:cs typeface="Times New Roman" panose="02020603050405020304" pitchFamily="18" charset="0"/>
              </a:rPr>
              <a:t>◆ </a:t>
            </a:r>
            <a:r>
              <a:rPr lang="ja-JP" altLang="en-US" sz="2400" kern="100" dirty="0">
                <a:latin typeface="+mj-ea"/>
                <a:ea typeface="+mj-ea"/>
                <a:cs typeface="Times New Roman" panose="02020603050405020304" pitchFamily="18" charset="0"/>
              </a:rPr>
              <a:t>役員氏名</a:t>
            </a:r>
            <a:r>
              <a:rPr lang="en-US" altLang="ja-JP" sz="2400" kern="100" dirty="0">
                <a:effectLst/>
                <a:latin typeface="+mj-ea"/>
                <a:ea typeface="+mj-ea"/>
                <a:cs typeface="Times New Roman" panose="02020603050405020304" pitchFamily="18" charset="0"/>
              </a:rPr>
              <a:t>  </a:t>
            </a:r>
            <a:r>
              <a:rPr lang="ja-JP" altLang="en-US" sz="2400" kern="100" dirty="0">
                <a:effectLst/>
                <a:latin typeface="+mj-ea"/>
                <a:ea typeface="+mj-ea"/>
                <a:cs typeface="Times New Roman" panose="02020603050405020304" pitchFamily="18" charset="0"/>
              </a:rPr>
              <a:t>●●</a:t>
            </a:r>
            <a:r>
              <a:rPr lang="ja-JP" altLang="ja-JP" sz="2400" kern="100" dirty="0">
                <a:effectLst/>
                <a:latin typeface="+mj-ea"/>
                <a:ea typeface="+mj-ea"/>
                <a:cs typeface="Times New Roman" panose="02020603050405020304" pitchFamily="18" charset="0"/>
              </a:rPr>
              <a:t>部</a:t>
            </a:r>
            <a:r>
              <a:rPr lang="en-US" altLang="ja-JP" sz="2400" kern="100" dirty="0">
                <a:latin typeface="+mj-ea"/>
                <a:ea typeface="+mj-ea"/>
                <a:cs typeface="Times New Roman" panose="02020603050405020304" pitchFamily="18" charset="0"/>
              </a:rPr>
              <a:t>××</a:t>
            </a:r>
            <a:r>
              <a:rPr lang="ja-JP" altLang="ja-JP" sz="2400" kern="100" dirty="0">
                <a:effectLst/>
                <a:latin typeface="+mj-ea"/>
                <a:ea typeface="+mj-ea"/>
                <a:cs typeface="Times New Roman" panose="02020603050405020304" pitchFamily="18" charset="0"/>
              </a:rPr>
              <a:t>課（内線●●●●）</a:t>
            </a:r>
          </a:p>
          <a:p>
            <a:pPr indent="139700" algn="just"/>
            <a:r>
              <a:rPr lang="ja-JP" altLang="en-US" sz="2400" kern="100" dirty="0">
                <a:latin typeface="+mj-ea"/>
                <a:ea typeface="+mj-ea"/>
                <a:cs typeface="Times New Roman" panose="02020603050405020304" pitchFamily="18" charset="0"/>
              </a:rPr>
              <a:t>◆ 役員氏名</a:t>
            </a:r>
            <a:r>
              <a:rPr lang="en-US" altLang="ja-JP" sz="2400" kern="100" dirty="0">
                <a:effectLst/>
                <a:latin typeface="+mj-ea"/>
                <a:ea typeface="+mj-ea"/>
                <a:cs typeface="Times New Roman" panose="02020603050405020304" pitchFamily="18" charset="0"/>
              </a:rPr>
              <a:t>  </a:t>
            </a:r>
            <a:r>
              <a:rPr lang="ja-JP" altLang="en-US" sz="2400" kern="100" dirty="0">
                <a:effectLst/>
                <a:latin typeface="+mj-ea"/>
                <a:ea typeface="+mj-ea"/>
                <a:cs typeface="Times New Roman" panose="02020603050405020304" pitchFamily="18" charset="0"/>
              </a:rPr>
              <a:t>●●</a:t>
            </a:r>
            <a:r>
              <a:rPr lang="ja-JP" altLang="ja-JP" sz="2400" kern="100" dirty="0">
                <a:effectLst/>
                <a:latin typeface="+mj-ea"/>
                <a:ea typeface="+mj-ea"/>
                <a:cs typeface="Times New Roman" panose="02020603050405020304" pitchFamily="18" charset="0"/>
              </a:rPr>
              <a:t>部</a:t>
            </a:r>
            <a:r>
              <a:rPr lang="en-US" altLang="ja-JP" sz="2400" kern="100" dirty="0">
                <a:latin typeface="+mj-ea"/>
                <a:ea typeface="+mj-ea"/>
                <a:cs typeface="Times New Roman" panose="02020603050405020304" pitchFamily="18" charset="0"/>
              </a:rPr>
              <a:t>××</a:t>
            </a:r>
            <a:r>
              <a:rPr lang="ja-JP" altLang="ja-JP" sz="2400" kern="100" dirty="0">
                <a:effectLst/>
                <a:latin typeface="+mj-ea"/>
                <a:ea typeface="+mj-ea"/>
                <a:cs typeface="Times New Roman" panose="02020603050405020304" pitchFamily="18" charset="0"/>
              </a:rPr>
              <a:t>課（内線●●●●）</a:t>
            </a:r>
          </a:p>
          <a:p>
            <a:pPr indent="139700" algn="just"/>
            <a:r>
              <a:rPr lang="ja-JP" altLang="en-US" sz="2400" kern="100" dirty="0">
                <a:effectLst/>
                <a:latin typeface="+mj-ea"/>
                <a:ea typeface="+mj-ea"/>
                <a:cs typeface="Times New Roman" panose="02020603050405020304" pitchFamily="18" charset="0"/>
              </a:rPr>
              <a:t>　</a:t>
            </a:r>
            <a:r>
              <a:rPr lang="ja-JP" altLang="en-US" sz="2400" kern="100" dirty="0">
                <a:latin typeface="+mj-ea"/>
                <a:ea typeface="+mj-ea"/>
                <a:cs typeface="Times New Roman" panose="02020603050405020304" pitchFamily="18" charset="0"/>
              </a:rPr>
              <a:t>●●●●</a:t>
            </a:r>
            <a:r>
              <a:rPr lang="ja-JP" altLang="ja-JP" sz="2400" kern="100" dirty="0">
                <a:effectLst/>
                <a:latin typeface="+mj-ea"/>
                <a:ea typeface="+mj-ea"/>
                <a:cs typeface="Times New Roman" panose="02020603050405020304" pitchFamily="18" charset="0"/>
              </a:rPr>
              <a:t>職員労働</a:t>
            </a:r>
            <a:r>
              <a:rPr lang="ja-JP" altLang="ja-JP" sz="2400" kern="100" dirty="0">
                <a:latin typeface="+mj-ea"/>
                <a:ea typeface="+mj-ea"/>
                <a:cs typeface="Times New Roman" panose="02020603050405020304" pitchFamily="18" charset="0"/>
              </a:rPr>
              <a:t>組合事務所</a:t>
            </a:r>
            <a:r>
              <a:rPr lang="ja-JP" altLang="en-US" sz="2000" kern="100" dirty="0">
                <a:latin typeface="+mj-ea"/>
                <a:ea typeface="+mj-ea"/>
                <a:cs typeface="Times New Roman" panose="02020603050405020304" pitchFamily="18" charset="0"/>
              </a:rPr>
              <a:t>（</a:t>
            </a:r>
            <a:r>
              <a:rPr lang="ja-JP" altLang="ja-JP" sz="2000" kern="100" dirty="0">
                <a:latin typeface="+mj-ea"/>
                <a:ea typeface="+mj-ea"/>
                <a:cs typeface="Times New Roman" panose="02020603050405020304" pitchFamily="18" charset="0"/>
              </a:rPr>
              <a:t>本庁</a:t>
            </a:r>
            <a:r>
              <a:rPr lang="ja-JP" altLang="en-US" sz="2000" kern="100" dirty="0">
                <a:latin typeface="+mj-ea"/>
                <a:ea typeface="+mj-ea"/>
                <a:cs typeface="Times New Roman" panose="02020603050405020304" pitchFamily="18" charset="0"/>
              </a:rPr>
              <a:t>●</a:t>
            </a:r>
            <a:r>
              <a:rPr lang="ja-JP" altLang="ja-JP" sz="2000" kern="100" dirty="0">
                <a:latin typeface="+mj-ea"/>
                <a:ea typeface="+mj-ea"/>
                <a:cs typeface="Times New Roman" panose="02020603050405020304" pitchFamily="18" charset="0"/>
              </a:rPr>
              <a:t>階</a:t>
            </a:r>
            <a:r>
              <a:rPr lang="ja-JP" altLang="en-US" sz="2000" kern="100" dirty="0">
                <a:latin typeface="+mj-ea"/>
                <a:ea typeface="+mj-ea"/>
                <a:cs typeface="Times New Roman" panose="02020603050405020304" pitchFamily="18" charset="0"/>
              </a:rPr>
              <a:t>）</a:t>
            </a:r>
            <a:endParaRPr lang="en-US" altLang="ja-JP" sz="2000" kern="100" dirty="0">
              <a:latin typeface="+mj-ea"/>
              <a:ea typeface="+mj-ea"/>
              <a:cs typeface="Times New Roman" panose="02020603050405020304" pitchFamily="18" charset="0"/>
            </a:endParaRPr>
          </a:p>
          <a:p>
            <a:pPr indent="139700" algn="just"/>
            <a:r>
              <a:rPr lang="ja-JP" altLang="en-US" sz="2000" kern="100" dirty="0">
                <a:latin typeface="+mj-ea"/>
                <a:ea typeface="+mj-ea"/>
                <a:cs typeface="Times New Roman" panose="02020603050405020304" pitchFamily="18" charset="0"/>
              </a:rPr>
              <a:t>　（</a:t>
            </a:r>
            <a:r>
              <a:rPr lang="ja-JP" altLang="ja-JP" sz="2000" kern="100" dirty="0">
                <a:latin typeface="+mj-ea"/>
                <a:ea typeface="+mj-ea"/>
                <a:cs typeface="Times New Roman" panose="02020603050405020304" pitchFamily="18" charset="0"/>
              </a:rPr>
              <a:t>組合職員　</a:t>
            </a:r>
            <a:r>
              <a:rPr lang="ja-JP" altLang="en-US" sz="2000" kern="100" dirty="0">
                <a:latin typeface="+mj-ea"/>
                <a:ea typeface="+mj-ea"/>
                <a:cs typeface="Times New Roman" panose="02020603050405020304" pitchFamily="18" charset="0"/>
              </a:rPr>
              <a:t>●●、●●）</a:t>
            </a:r>
            <a:endParaRPr lang="en-US" altLang="ja-JP" sz="2000" kern="100" dirty="0">
              <a:latin typeface="+mj-ea"/>
              <a:ea typeface="+mj-ea"/>
              <a:cs typeface="Times New Roman" panose="02020603050405020304" pitchFamily="18" charset="0"/>
            </a:endParaRPr>
          </a:p>
          <a:p>
            <a:pPr indent="139700" algn="just"/>
            <a:r>
              <a:rPr lang="ja-JP" altLang="en-US" sz="2800" kern="100" dirty="0">
                <a:latin typeface="+mj-ea"/>
                <a:ea typeface="+mj-ea"/>
                <a:cs typeface="Times New Roman" panose="02020603050405020304" pitchFamily="18" charset="0"/>
              </a:rPr>
              <a:t>　</a:t>
            </a:r>
            <a:r>
              <a:rPr lang="ja-JP" altLang="ja-JP" sz="2000" kern="100" dirty="0">
                <a:latin typeface="+mj-ea"/>
                <a:ea typeface="+mj-ea"/>
                <a:cs typeface="Times New Roman" panose="02020603050405020304" pitchFamily="18" charset="0"/>
              </a:rPr>
              <a:t>℡</a:t>
            </a:r>
            <a:r>
              <a:rPr lang="en-US" altLang="ja-JP" sz="2000" kern="100" dirty="0">
                <a:latin typeface="+mj-ea"/>
                <a:ea typeface="+mj-ea"/>
                <a:cs typeface="Times New Roman" panose="02020603050405020304" pitchFamily="18" charset="0"/>
              </a:rPr>
              <a:t>:0000-00-0000</a:t>
            </a:r>
            <a:r>
              <a:rPr lang="ja-JP" altLang="en-US" sz="2000" kern="100" dirty="0">
                <a:latin typeface="+mj-ea"/>
                <a:ea typeface="+mj-ea"/>
                <a:cs typeface="Times New Roman" panose="02020603050405020304" pitchFamily="18" charset="0"/>
              </a:rPr>
              <a:t>（内線</a:t>
            </a:r>
            <a:r>
              <a:rPr lang="en-US" altLang="ja-JP" sz="2000" kern="100" dirty="0">
                <a:latin typeface="+mj-ea"/>
                <a:ea typeface="+mj-ea"/>
                <a:cs typeface="Times New Roman" panose="02020603050405020304" pitchFamily="18" charset="0"/>
              </a:rPr>
              <a:t>0000</a:t>
            </a:r>
            <a:r>
              <a:rPr lang="ja-JP" altLang="en-US" sz="2000" kern="100" dirty="0">
                <a:latin typeface="+mj-ea"/>
                <a:ea typeface="+mj-ea"/>
                <a:cs typeface="Times New Roman" panose="02020603050405020304" pitchFamily="18" charset="0"/>
              </a:rPr>
              <a:t>）</a:t>
            </a:r>
            <a:r>
              <a:rPr lang="en-US" altLang="ja-JP" sz="2000" kern="100" dirty="0">
                <a:latin typeface="+mj-ea"/>
                <a:ea typeface="+mj-ea"/>
                <a:cs typeface="Times New Roman" panose="02020603050405020304" pitchFamily="18" charset="0"/>
              </a:rPr>
              <a:t>/FAX</a:t>
            </a:r>
            <a:r>
              <a:rPr lang="ja-JP" altLang="en-US" sz="2000" kern="100" dirty="0">
                <a:latin typeface="+mj-ea"/>
                <a:ea typeface="+mj-ea"/>
                <a:cs typeface="Times New Roman" panose="02020603050405020304" pitchFamily="18" charset="0"/>
              </a:rPr>
              <a:t>：</a:t>
            </a:r>
            <a:r>
              <a:rPr lang="en-US" altLang="ja-JP" sz="2000" kern="100" dirty="0">
                <a:latin typeface="+mj-ea"/>
                <a:ea typeface="+mj-ea"/>
                <a:cs typeface="Times New Roman" panose="02020603050405020304" pitchFamily="18" charset="0"/>
              </a:rPr>
              <a:t>0000-00-0000</a:t>
            </a:r>
            <a:endParaRPr lang="ja-JP" altLang="ja-JP" sz="2000" kern="100" dirty="0">
              <a:effectLst/>
              <a:latin typeface="+mj-ea"/>
              <a:ea typeface="+mj-ea"/>
              <a:cs typeface="Times New Roman" panose="02020603050405020304" pitchFamily="18" charset="0"/>
            </a:endParaRPr>
          </a:p>
        </p:txBody>
      </p:sp>
      <p:pic>
        <p:nvPicPr>
          <p:cNvPr id="3" name="図 2">
            <a:extLst>
              <a:ext uri="{FF2B5EF4-FFF2-40B4-BE49-F238E27FC236}">
                <a16:creationId xmlns:a16="http://schemas.microsoft.com/office/drawing/2014/main" id="{1F44AF5A-02A5-4B22-8644-D0C0D8237B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8044" y="3042684"/>
            <a:ext cx="4520023" cy="2808236"/>
          </a:xfrm>
          <a:prstGeom prst="rect">
            <a:avLst/>
          </a:prstGeom>
        </p:spPr>
      </p:pic>
      <p:sp>
        <p:nvSpPr>
          <p:cNvPr id="2" name="スライド番号プレースホルダー 1">
            <a:extLst>
              <a:ext uri="{FF2B5EF4-FFF2-40B4-BE49-F238E27FC236}">
                <a16:creationId xmlns:a16="http://schemas.microsoft.com/office/drawing/2014/main" id="{206814B9-FA32-4BC9-BE9F-3E1D438ECB2E}"/>
              </a:ext>
            </a:extLst>
          </p:cNvPr>
          <p:cNvSpPr>
            <a:spLocks noGrp="1"/>
          </p:cNvSpPr>
          <p:nvPr>
            <p:ph type="sldNum" sz="quarter" idx="12"/>
          </p:nvPr>
        </p:nvSpPr>
        <p:spPr/>
        <p:txBody>
          <a:bodyPr/>
          <a:lstStyle/>
          <a:p>
            <a:pPr rtl="0"/>
            <a:fld id="{401CF334-2D5C-4859-84A6-CA7E6E43FAEB}" type="slidenum">
              <a:rPr lang="en-US" altLang="ja-JP" noProof="0" smtClean="0"/>
              <a:t>12</a:t>
            </a:fld>
            <a:endParaRPr lang="ja-JP" altLang="en-US" noProof="0" dirty="0"/>
          </a:p>
        </p:txBody>
      </p:sp>
    </p:spTree>
    <p:extLst>
      <p:ext uri="{BB962C8B-B14F-4D97-AF65-F5344CB8AC3E}">
        <p14:creationId xmlns:p14="http://schemas.microsoft.com/office/powerpoint/2010/main" val="82196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E5E1D2B9-EAC3-4823-BCB1-5962B235B50A}"/>
              </a:ext>
            </a:extLst>
          </p:cNvPr>
          <p:cNvSpPr>
            <a:spLocks noGrp="1"/>
          </p:cNvSpPr>
          <p:nvPr>
            <p:ph type="sldNum" sz="quarter" idx="12"/>
          </p:nvPr>
        </p:nvSpPr>
        <p:spPr>
          <a:xfrm>
            <a:off x="10519747" y="6400800"/>
            <a:ext cx="1016000" cy="365125"/>
          </a:xfrm>
        </p:spPr>
        <p:txBody>
          <a:bodyPr/>
          <a:lstStyle/>
          <a:p>
            <a:pPr rtl="0"/>
            <a:fld id="{401CF334-2D5C-4859-84A6-CA7E6E43FAEB}" type="slidenum">
              <a:rPr lang="en-US" altLang="ja-JP" noProof="0" smtClean="0"/>
              <a:t>2</a:t>
            </a:fld>
            <a:endParaRPr lang="ja-JP" altLang="en-US" noProof="0" dirty="0"/>
          </a:p>
        </p:txBody>
      </p:sp>
      <p:sp>
        <p:nvSpPr>
          <p:cNvPr id="5" name="Rectangle 2">
            <a:extLst>
              <a:ext uri="{FF2B5EF4-FFF2-40B4-BE49-F238E27FC236}">
                <a16:creationId xmlns:a16="http://schemas.microsoft.com/office/drawing/2014/main" id="{B3565581-6538-4FCB-9782-49A9960A6A0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テキスト ボックス 2">
            <a:extLst>
              <a:ext uri="{FF2B5EF4-FFF2-40B4-BE49-F238E27FC236}">
                <a16:creationId xmlns:a16="http://schemas.microsoft.com/office/drawing/2014/main" id="{82C46765-10C6-4D06-860C-C70FBF0F8F33}"/>
              </a:ext>
            </a:extLst>
          </p:cNvPr>
          <p:cNvSpPr txBox="1">
            <a:spLocks noChangeArrowheads="1"/>
          </p:cNvSpPr>
          <p:nvPr/>
        </p:nvSpPr>
        <p:spPr bwMode="auto">
          <a:xfrm>
            <a:off x="433319" y="3146407"/>
            <a:ext cx="5051165" cy="332222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eaLnBrk="0" fontAlgn="base" hangingPunct="0">
              <a:spcBef>
                <a:spcPct val="0"/>
              </a:spcBef>
              <a:spcAft>
                <a:spcPct val="0"/>
              </a:spcAft>
            </a:pPr>
            <a:endParaRPr kumimoji="0" lang="en-US" altLang="ja-JP" sz="1100" b="0" i="0" strike="noStrike" cap="none" normalizeH="0" baseline="0" dirty="0">
              <a:ln>
                <a:noFill/>
              </a:ln>
              <a:solidFill>
                <a:schemeClr val="tx1"/>
              </a:solidFill>
              <a:effectLst/>
              <a:latin typeface="FGP角ｺﾞｼｯｸ体Ca-U" panose="020B0A00000000000000" pitchFamily="50" charset="-128"/>
              <a:ea typeface="FGP角ｺﾞｼｯｸ体Ca-U" panose="020B0A00000000000000" pitchFamily="50" charset="-128"/>
              <a:cs typeface="Times New Roman" panose="02020603050405020304" pitchFamily="18" charset="0"/>
            </a:endParaRPr>
          </a:p>
          <a:p>
            <a:pPr lvl="0" eaLnBrk="0" fontAlgn="base" hangingPunct="0">
              <a:spcBef>
                <a:spcPct val="0"/>
              </a:spcBef>
              <a:spcAft>
                <a:spcPct val="0"/>
              </a:spcAft>
            </a:pPr>
            <a:r>
              <a:rPr kumimoji="0" lang="en-US" altLang="ja-JP" sz="3600" b="0" i="0"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3600" dirty="0">
                <a:latin typeface="Meiryo UI" panose="020B0604030504040204" pitchFamily="50" charset="-128"/>
                <a:ea typeface="Meiryo UI" panose="020B0604030504040204" pitchFamily="50" charset="-128"/>
                <a:cs typeface="Times New Roman" panose="02020603050405020304" pitchFamily="18" charset="0"/>
              </a:rPr>
              <a:t>消防署</a:t>
            </a:r>
            <a:r>
              <a:rPr kumimoji="0" lang="en-US" altLang="ja-JP" sz="3600" b="0" i="0"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p>
          <a:p>
            <a:pPr lvl="0" eaLnBrk="0" fontAlgn="base" hangingPunct="0">
              <a:spcBef>
                <a:spcPct val="0"/>
              </a:spcBef>
              <a:spcAft>
                <a:spcPct val="0"/>
              </a:spcAft>
            </a:pPr>
            <a:endParaRPr kumimoji="0" lang="en-US" altLang="ja-JP" sz="1200" b="0" i="0"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2400" b="0" i="0"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ja-JP" sz="2400" b="0" i="0"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火事や急病の緊急時</a:t>
            </a:r>
            <a:r>
              <a:rPr kumimoji="0" lang="ja-JP" altLang="en-US" sz="2400" b="0" i="0"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ja-JP" sz="2400" b="0" i="0"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連絡</a:t>
            </a:r>
            <a:r>
              <a:rPr kumimoji="0" lang="ja-JP" altLang="en-US" sz="2400" b="0" i="0"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を</a:t>
            </a:r>
            <a:endParaRPr kumimoji="0" lang="en-US" altLang="ja-JP" sz="2400" b="0" i="0"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24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sz="2400" b="0" i="0"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すれば</a:t>
            </a:r>
            <a:r>
              <a:rPr kumimoji="0" lang="ja-JP" altLang="en-US" sz="2400" b="0" i="0"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ja-JP" sz="2400" b="0" i="0"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駆けつけ</a:t>
            </a:r>
            <a:r>
              <a:rPr kumimoji="0" lang="ja-JP" altLang="en-US" sz="2400" b="0" i="0"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ja-JP" sz="2400" b="0" i="0"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処置して</a:t>
            </a:r>
            <a:endParaRPr kumimoji="0" lang="en-US" altLang="ja-JP" sz="2400" b="0" i="0"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24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sz="2400" b="0" i="0"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く</a:t>
            </a:r>
            <a:r>
              <a:rPr kumimoji="0" lang="ja-JP" altLang="en-US" sz="2400" b="0" i="0"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れ</a:t>
            </a:r>
            <a:r>
              <a:rPr kumimoji="0" lang="ja-JP" altLang="ja-JP" sz="2400" b="0" i="0"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ます。</a:t>
            </a:r>
            <a:endParaRPr kumimoji="0" lang="en-US" altLang="ja-JP" sz="2400" b="0" i="0"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endParaRPr kumimoji="0" lang="en-US" altLang="ja-JP" sz="1200" b="0" i="0"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2400" b="0" i="0"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ja-JP" sz="2400" b="0" i="0"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未然の防止に地域を回って点</a:t>
            </a:r>
            <a:r>
              <a:rPr kumimoji="0" lang="ja-JP" altLang="en-US" sz="2400" b="0" i="0"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endParaRPr kumimoji="0" lang="en-US" altLang="ja-JP" sz="2400" b="0" i="0"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24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sz="2400" b="0" i="0"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検したり、住民意識を高める</a:t>
            </a:r>
            <a:endParaRPr kumimoji="0" lang="en-US" altLang="ja-JP" sz="2400" b="0" i="0"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24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sz="2400" b="0" i="0"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日常活動も大事にしています。</a:t>
            </a:r>
            <a:endParaRPr kumimoji="0" lang="ja-JP" altLang="ja-JP" sz="2400" b="0" i="0"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7" name="Rectangle 4">
            <a:extLst>
              <a:ext uri="{FF2B5EF4-FFF2-40B4-BE49-F238E27FC236}">
                <a16:creationId xmlns:a16="http://schemas.microsoft.com/office/drawing/2014/main" id="{174EFF8A-A0CF-4F4D-B80D-DF70D7B3EF24}"/>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1" name="タイトル 10">
            <a:extLst>
              <a:ext uri="{FF2B5EF4-FFF2-40B4-BE49-F238E27FC236}">
                <a16:creationId xmlns:a16="http://schemas.microsoft.com/office/drawing/2014/main" id="{679AB7FA-7B2F-4CE9-80FD-2C46DF0D0851}"/>
              </a:ext>
            </a:extLst>
          </p:cNvPr>
          <p:cNvSpPr>
            <a:spLocks noGrp="1"/>
          </p:cNvSpPr>
          <p:nvPr>
            <p:ph type="title"/>
          </p:nvPr>
        </p:nvSpPr>
        <p:spPr>
          <a:xfrm>
            <a:off x="297854" y="1207364"/>
            <a:ext cx="10574694" cy="1208856"/>
          </a:xfrm>
          <a:ln>
            <a:noFill/>
          </a:ln>
        </p:spPr>
        <p:txBody>
          <a:bodyPr>
            <a:noAutofit/>
          </a:bodyPr>
          <a:lstStyle/>
          <a:p>
            <a:r>
              <a:rPr kumimoji="0" lang="ja-JP" altLang="en-US" sz="4800" b="1" dirty="0">
                <a:cs typeface="Times New Roman" panose="02020603050405020304" pitchFamily="18" charset="0"/>
              </a:rPr>
              <a:t>１．</a:t>
            </a:r>
            <a:r>
              <a:rPr kumimoji="0" lang="ja-JP" altLang="ja-JP" sz="4800" b="1" dirty="0">
                <a:cs typeface="Times New Roman" panose="02020603050405020304" pitchFamily="18" charset="0"/>
              </a:rPr>
              <a:t>労働組合</a:t>
            </a:r>
            <a:r>
              <a:rPr kumimoji="0" lang="ja-JP" altLang="en-US" sz="4800" b="1" dirty="0">
                <a:cs typeface="Times New Roman" panose="02020603050405020304" pitchFamily="18" charset="0"/>
              </a:rPr>
              <a:t>の役割</a:t>
            </a:r>
            <a:r>
              <a:rPr kumimoji="0" lang="en-US" altLang="ja-JP" sz="4800" b="1" dirty="0">
                <a:cs typeface="Times New Roman" panose="02020603050405020304" pitchFamily="18" charset="0"/>
              </a:rPr>
              <a:t/>
            </a:r>
            <a:br>
              <a:rPr kumimoji="0" lang="en-US" altLang="ja-JP" sz="4800" b="1" dirty="0">
                <a:cs typeface="Times New Roman" panose="02020603050405020304" pitchFamily="18" charset="0"/>
              </a:rPr>
            </a:br>
            <a:r>
              <a:rPr kumimoji="0" lang="en-US" altLang="ja-JP" sz="4800" b="1" dirty="0">
                <a:cs typeface="Times New Roman" panose="02020603050405020304" pitchFamily="18" charset="0"/>
              </a:rPr>
              <a:t/>
            </a:r>
            <a:br>
              <a:rPr kumimoji="0" lang="en-US" altLang="ja-JP" sz="4800" b="1" dirty="0">
                <a:cs typeface="Times New Roman" panose="02020603050405020304" pitchFamily="18" charset="0"/>
              </a:rPr>
            </a:br>
            <a:r>
              <a:rPr kumimoji="0" lang="ja-JP" altLang="en-US" sz="4000" b="1" dirty="0">
                <a:cs typeface="Times New Roman" panose="02020603050405020304" pitchFamily="18" charset="0"/>
              </a:rPr>
              <a:t>（１）労働組合は消防署のようなもの</a:t>
            </a:r>
            <a:endParaRPr lang="ja-JP" altLang="en-US" sz="4000" b="1" dirty="0"/>
          </a:p>
        </p:txBody>
      </p:sp>
      <p:sp>
        <p:nvSpPr>
          <p:cNvPr id="12" name="テキスト ボックス 2">
            <a:extLst>
              <a:ext uri="{FF2B5EF4-FFF2-40B4-BE49-F238E27FC236}">
                <a16:creationId xmlns:a16="http://schemas.microsoft.com/office/drawing/2014/main" id="{BDD87BE7-97C7-4947-AFC5-E97DD5E8AEFA}"/>
              </a:ext>
            </a:extLst>
          </p:cNvPr>
          <p:cNvSpPr txBox="1">
            <a:spLocks noChangeArrowheads="1"/>
          </p:cNvSpPr>
          <p:nvPr/>
        </p:nvSpPr>
        <p:spPr bwMode="auto">
          <a:xfrm>
            <a:off x="6018246" y="3409554"/>
            <a:ext cx="5517502" cy="321517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eaLnBrk="0" fontAlgn="base" hangingPunct="0">
              <a:spcBef>
                <a:spcPct val="0"/>
              </a:spcBef>
              <a:spcAft>
                <a:spcPct val="0"/>
              </a:spcAft>
            </a:pPr>
            <a:r>
              <a:rPr kumimoji="0" lang="ja-JP" altLang="en-US" sz="3200" b="0" i="0"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3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3400" b="0" i="0"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労働組合</a:t>
            </a:r>
            <a:r>
              <a:rPr lang="en-US" altLang="ja-JP" sz="3400" dirty="0">
                <a:latin typeface="Meiryo UI" panose="020B0604030504040204" pitchFamily="50" charset="-128"/>
                <a:ea typeface="Meiryo UI" panose="020B0604030504040204" pitchFamily="50" charset="-128"/>
                <a:cs typeface="Times New Roman" panose="02020603050405020304" pitchFamily="18" charset="0"/>
              </a:rPr>
              <a:t>】</a:t>
            </a:r>
            <a:endParaRPr kumimoji="0" lang="en-US" altLang="ja-JP" sz="3400" b="0" i="0"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200" b="0" i="0"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2400" b="0" i="0"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sz="2400" b="0" i="0"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困った時に相談すれば、</a:t>
            </a:r>
            <a:endParaRPr kumimoji="0" lang="en-US" altLang="ja-JP" sz="2400" b="0" i="0"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2400" dirty="0">
                <a:latin typeface="Meiryo UI" panose="020B0604030504040204" pitchFamily="50" charset="-128"/>
                <a:ea typeface="Meiryo UI" panose="020B0604030504040204" pitchFamily="50" charset="-128"/>
                <a:cs typeface="Times New Roman" panose="02020603050405020304" pitchFamily="18" charset="0"/>
              </a:rPr>
              <a:t>　　いっしょに</a:t>
            </a:r>
            <a:r>
              <a:rPr kumimoji="0" lang="ja-JP" altLang="ja-JP" sz="2400" b="0" i="0"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解決に取り組みます。</a:t>
            </a:r>
            <a:endParaRPr kumimoji="0" lang="ja-JP" altLang="ja-JP" sz="2400" b="0" i="0"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200" b="0" i="0"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2400" b="0" i="0"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sz="2400" b="0" i="0"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職場点検や組合員との</a:t>
            </a:r>
            <a:endParaRPr kumimoji="0" lang="en-US" altLang="ja-JP" sz="2400" b="0" i="0"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24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sz="2400" b="0" i="0"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対話など</a:t>
            </a:r>
            <a:r>
              <a:rPr kumimoji="0" lang="ja-JP" altLang="en-US" sz="2400" b="0" i="0"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ja-JP" sz="2400" b="0" i="0"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日常活動を</a:t>
            </a:r>
            <a:endParaRPr kumimoji="0" lang="en-US" altLang="ja-JP" sz="2400" b="0" i="0"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24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sz="2400" b="0" i="0"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大切にしています。</a:t>
            </a:r>
            <a:endParaRPr kumimoji="0" lang="ja-JP" altLang="ja-JP" sz="2400" b="0" i="0"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3" name="矢印: 右 12">
            <a:extLst>
              <a:ext uri="{FF2B5EF4-FFF2-40B4-BE49-F238E27FC236}">
                <a16:creationId xmlns:a16="http://schemas.microsoft.com/office/drawing/2014/main" id="{76474CB2-72DC-4E99-B5C9-B9FE786E4ABA}"/>
              </a:ext>
            </a:extLst>
          </p:cNvPr>
          <p:cNvSpPr/>
          <p:nvPr/>
        </p:nvSpPr>
        <p:spPr>
          <a:xfrm>
            <a:off x="4988704" y="4441780"/>
            <a:ext cx="1407022" cy="555172"/>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14" name="矢印: 右 13">
            <a:extLst>
              <a:ext uri="{FF2B5EF4-FFF2-40B4-BE49-F238E27FC236}">
                <a16:creationId xmlns:a16="http://schemas.microsoft.com/office/drawing/2014/main" id="{487D4256-12C9-462D-84B9-0E51327768B4}"/>
              </a:ext>
            </a:extLst>
          </p:cNvPr>
          <p:cNvSpPr/>
          <p:nvPr/>
        </p:nvSpPr>
        <p:spPr>
          <a:xfrm>
            <a:off x="5038466" y="5677742"/>
            <a:ext cx="1307497" cy="555172"/>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C6EAB2E9-666B-460F-91F8-0DBEA43987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8011" y="2474901"/>
            <a:ext cx="2027190" cy="1343013"/>
          </a:xfrm>
          <a:prstGeom prst="rect">
            <a:avLst/>
          </a:prstGeom>
        </p:spPr>
      </p:pic>
      <p:pic>
        <p:nvPicPr>
          <p:cNvPr id="9" name="図 8">
            <a:extLst>
              <a:ext uri="{FF2B5EF4-FFF2-40B4-BE49-F238E27FC236}">
                <a16:creationId xmlns:a16="http://schemas.microsoft.com/office/drawing/2014/main" id="{DC8BAF39-0521-4D0C-BD18-2FA598A30E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4000" y="2159817"/>
            <a:ext cx="2027189" cy="1768948"/>
          </a:xfrm>
          <a:prstGeom prst="rect">
            <a:avLst/>
          </a:prstGeom>
        </p:spPr>
      </p:pic>
      <p:pic>
        <p:nvPicPr>
          <p:cNvPr id="8" name="図 7">
            <a:extLst>
              <a:ext uri="{FF2B5EF4-FFF2-40B4-BE49-F238E27FC236}">
                <a16:creationId xmlns:a16="http://schemas.microsoft.com/office/drawing/2014/main" id="{1560F7F8-E843-4722-8FC0-AED318BEEC3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80201" y="5017140"/>
            <a:ext cx="1521807" cy="1466719"/>
          </a:xfrm>
          <a:prstGeom prst="rect">
            <a:avLst/>
          </a:prstGeom>
        </p:spPr>
      </p:pic>
    </p:spTree>
    <p:extLst>
      <p:ext uri="{BB962C8B-B14F-4D97-AF65-F5344CB8AC3E}">
        <p14:creationId xmlns:p14="http://schemas.microsoft.com/office/powerpoint/2010/main" val="367153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FFB0292B-151A-4ABA-91B9-C147507F179D}"/>
              </a:ext>
            </a:extLst>
          </p:cNvPr>
          <p:cNvSpPr/>
          <p:nvPr/>
        </p:nvSpPr>
        <p:spPr>
          <a:xfrm>
            <a:off x="6956823" y="3297047"/>
            <a:ext cx="4747910" cy="2113232"/>
          </a:xfrm>
          <a:prstGeom prst="roundRect">
            <a:avLst/>
          </a:prstGeom>
          <a:solidFill>
            <a:schemeClr val="accent3">
              <a:lumMod val="20000"/>
              <a:lumOff val="80000"/>
            </a:schemeClr>
          </a:solidFill>
          <a:ln w="0">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3200" b="1" u="sng" dirty="0">
                <a:latin typeface="Meiryo UI" panose="020B0604030504040204" pitchFamily="50" charset="-128"/>
                <a:ea typeface="Meiryo UI" panose="020B0604030504040204" pitchFamily="50" charset="-128"/>
              </a:rPr>
              <a:t>がんばる皆さんを応援するのが労働組合！</a:t>
            </a:r>
            <a:endParaRPr kumimoji="1" lang="en-US" altLang="ja-JP" sz="3200" b="1" u="sng" dirty="0">
              <a:latin typeface="Meiryo UI" panose="020B0604030504040204" pitchFamily="50" charset="-128"/>
              <a:ea typeface="Meiryo UI" panose="020B0604030504040204" pitchFamily="50" charset="-128"/>
            </a:endParaRPr>
          </a:p>
        </p:txBody>
      </p:sp>
      <p:sp>
        <p:nvSpPr>
          <p:cNvPr id="3" name="タイトル 2"/>
          <p:cNvSpPr>
            <a:spLocks noGrp="1"/>
          </p:cNvSpPr>
          <p:nvPr>
            <p:ph type="title"/>
          </p:nvPr>
        </p:nvSpPr>
        <p:spPr>
          <a:xfrm>
            <a:off x="237867" y="799717"/>
            <a:ext cx="9916831" cy="1196733"/>
          </a:xfrm>
        </p:spPr>
        <p:txBody>
          <a:bodyPr rtlCol="0">
            <a:normAutofit/>
          </a:bodyPr>
          <a:lstStyle/>
          <a:p>
            <a:r>
              <a:rPr kumimoji="0" lang="ja-JP" altLang="en-US" sz="32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4000" b="1" dirty="0"/>
              <a:t>（２）組合活動の</a:t>
            </a:r>
            <a:r>
              <a:rPr lang="en-US" altLang="ja-JP" sz="4000" b="1" dirty="0"/>
              <a:t>4</a:t>
            </a:r>
            <a:r>
              <a:rPr lang="ja-JP" altLang="en-US" sz="4000" b="1" dirty="0"/>
              <a:t>本柱</a:t>
            </a:r>
          </a:p>
        </p:txBody>
      </p:sp>
      <p:sp>
        <p:nvSpPr>
          <p:cNvPr id="6" name="Rectangle 4">
            <a:extLst>
              <a:ext uri="{FF2B5EF4-FFF2-40B4-BE49-F238E27FC236}">
                <a16:creationId xmlns:a16="http://schemas.microsoft.com/office/drawing/2014/main" id="{FB9EB734-2209-4E2E-9751-2B8E70F8539B}"/>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2" name="スライド番号プレースホルダー 11">
            <a:extLst>
              <a:ext uri="{FF2B5EF4-FFF2-40B4-BE49-F238E27FC236}">
                <a16:creationId xmlns:a16="http://schemas.microsoft.com/office/drawing/2014/main" id="{BA1C3F54-478A-40D5-A38A-961DB6AE8D99}"/>
              </a:ext>
            </a:extLst>
          </p:cNvPr>
          <p:cNvSpPr>
            <a:spLocks noGrp="1"/>
          </p:cNvSpPr>
          <p:nvPr>
            <p:ph type="sldNum" sz="quarter" idx="12"/>
          </p:nvPr>
        </p:nvSpPr>
        <p:spPr>
          <a:xfrm>
            <a:off x="10688734" y="6400800"/>
            <a:ext cx="1016000" cy="365125"/>
          </a:xfrm>
        </p:spPr>
        <p:txBody>
          <a:bodyPr/>
          <a:lstStyle/>
          <a:p>
            <a:pPr rtl="0"/>
            <a:fld id="{401CF334-2D5C-4859-84A6-CA7E6E43FAEB}" type="slidenum">
              <a:rPr lang="en-US" altLang="ja-JP" sz="1200" noProof="0" smtClean="0">
                <a:latin typeface="ＭＳ Ｐゴシック" panose="020B0600070205080204" pitchFamily="50" charset="-128"/>
                <a:ea typeface="ＭＳ Ｐゴシック" panose="020B0600070205080204" pitchFamily="50" charset="-128"/>
              </a:rPr>
              <a:t>3</a:t>
            </a:fld>
            <a:endParaRPr lang="ja-JP" altLang="en-US" sz="1200" noProof="0" dirty="0">
              <a:latin typeface="ＭＳ Ｐゴシック" panose="020B0600070205080204" pitchFamily="50" charset="-128"/>
              <a:ea typeface="ＭＳ Ｐゴシック" panose="020B0600070205080204" pitchFamily="50" charset="-128"/>
            </a:endParaRPr>
          </a:p>
        </p:txBody>
      </p:sp>
      <p:sp>
        <p:nvSpPr>
          <p:cNvPr id="25" name="テキスト ボックス 24">
            <a:extLst>
              <a:ext uri="{FF2B5EF4-FFF2-40B4-BE49-F238E27FC236}">
                <a16:creationId xmlns:a16="http://schemas.microsoft.com/office/drawing/2014/main" id="{538E6841-2CF2-4040-BF61-596B12D09A1C}"/>
              </a:ext>
            </a:extLst>
          </p:cNvPr>
          <p:cNvSpPr txBox="1"/>
          <p:nvPr/>
        </p:nvSpPr>
        <p:spPr>
          <a:xfrm>
            <a:off x="872734" y="3506954"/>
            <a:ext cx="5047360" cy="584775"/>
          </a:xfrm>
          <a:prstGeom prst="rect">
            <a:avLst/>
          </a:prstGeom>
          <a:solidFill>
            <a:schemeClr val="accent3">
              <a:lumMod val="20000"/>
              <a:lumOff val="80000"/>
            </a:schemeClr>
          </a:solidFill>
          <a:ln w="3175">
            <a:solidFill>
              <a:schemeClr val="tx1"/>
            </a:solidFill>
          </a:ln>
        </p:spPr>
        <p:txBody>
          <a:bodyPr wrap="square" rtlCol="0">
            <a:spAutoFit/>
          </a:bodyPr>
          <a:lstStyle/>
          <a:p>
            <a:r>
              <a:rPr lang="ja-JP" altLang="en-US" sz="2800" kern="100" dirty="0">
                <a:latin typeface="Meiryo UI" panose="020B0604030504040204" pitchFamily="50" charset="-128"/>
                <a:ea typeface="Meiryo UI" panose="020B0604030504040204" pitchFamily="50" charset="-128"/>
                <a:cs typeface="Times New Roman" panose="02020603050405020304" pitchFamily="18" charset="0"/>
              </a:rPr>
              <a:t>②</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3200" kern="100" dirty="0">
                <a:latin typeface="Meiryo UI" panose="020B0604030504040204" pitchFamily="50" charset="-128"/>
                <a:ea typeface="Meiryo UI" panose="020B0604030504040204" pitchFamily="50" charset="-128"/>
                <a:cs typeface="Times New Roman" panose="02020603050405020304" pitchFamily="18" charset="0"/>
              </a:rPr>
              <a:t>仲間づくり</a:t>
            </a:r>
            <a:endParaRPr kumimoji="1" lang="ja-JP" altLang="en-US" sz="3200" dirty="0">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A308B2D4-5293-4C6D-AEBF-C110F65A7F87}"/>
              </a:ext>
            </a:extLst>
          </p:cNvPr>
          <p:cNvSpPr txBox="1"/>
          <p:nvPr/>
        </p:nvSpPr>
        <p:spPr>
          <a:xfrm>
            <a:off x="887395" y="4572705"/>
            <a:ext cx="5088295" cy="584775"/>
          </a:xfrm>
          <a:prstGeom prst="rect">
            <a:avLst/>
          </a:prstGeom>
          <a:solidFill>
            <a:schemeClr val="accent3">
              <a:lumMod val="20000"/>
              <a:lumOff val="80000"/>
            </a:schemeClr>
          </a:solidFill>
          <a:ln w="3175">
            <a:solidFill>
              <a:schemeClr val="tx1"/>
            </a:solidFill>
          </a:ln>
        </p:spPr>
        <p:txBody>
          <a:bodyPr wrap="square" rtlCol="0">
            <a:spAutoFit/>
          </a:bodyPr>
          <a:lstStyle/>
          <a:p>
            <a:r>
              <a:rPr kumimoji="1" lang="ja-JP" altLang="en-US" sz="3200" kern="100" dirty="0">
                <a:latin typeface="Meiryo UI" panose="020B0604030504040204" pitchFamily="50" charset="-128"/>
                <a:ea typeface="Meiryo UI" panose="020B0604030504040204" pitchFamily="50" charset="-128"/>
                <a:cs typeface="Times New Roman" panose="02020603050405020304" pitchFamily="18" charset="0"/>
              </a:rPr>
              <a:t>③仕事に役立つセミナー等</a:t>
            </a:r>
            <a:endParaRPr kumimoji="1" lang="ja-JP" altLang="en-US" sz="3200"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3A5EB517-B7E0-4FE8-B162-50535F84D879}"/>
              </a:ext>
            </a:extLst>
          </p:cNvPr>
          <p:cNvSpPr txBox="1"/>
          <p:nvPr/>
        </p:nvSpPr>
        <p:spPr>
          <a:xfrm>
            <a:off x="907863" y="5609710"/>
            <a:ext cx="5088295" cy="584775"/>
          </a:xfrm>
          <a:prstGeom prst="rect">
            <a:avLst/>
          </a:prstGeom>
          <a:solidFill>
            <a:schemeClr val="accent3">
              <a:lumMod val="20000"/>
              <a:lumOff val="80000"/>
            </a:schemeClr>
          </a:solidFill>
          <a:ln w="3175">
            <a:solidFill>
              <a:schemeClr val="tx1"/>
            </a:solidFill>
          </a:ln>
        </p:spPr>
        <p:txBody>
          <a:bodyPr wrap="square" rtlCol="0">
            <a:spAutoFit/>
          </a:bodyPr>
          <a:lstStyle/>
          <a:p>
            <a:r>
              <a:rPr lang="ja-JP" altLang="en-US" sz="2800" kern="100" dirty="0">
                <a:latin typeface="Meiryo UI" panose="020B0604030504040204" pitchFamily="50" charset="-128"/>
                <a:ea typeface="Meiryo UI" panose="020B0604030504040204" pitchFamily="50" charset="-128"/>
                <a:cs typeface="Times New Roman" panose="02020603050405020304" pitchFamily="18" charset="0"/>
              </a:rPr>
              <a:t>④</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3200" kern="100" dirty="0">
                <a:latin typeface="Meiryo UI" panose="020B0604030504040204" pitchFamily="50" charset="-128"/>
                <a:ea typeface="Meiryo UI" panose="020B0604030504040204" pitchFamily="50" charset="-128"/>
                <a:cs typeface="Times New Roman" panose="02020603050405020304" pitchFamily="18" charset="0"/>
              </a:rPr>
              <a:t>福利厚生</a:t>
            </a:r>
            <a:endParaRPr kumimoji="1" lang="ja-JP" altLang="en-US" sz="3200" dirty="0">
              <a:latin typeface="Meiryo UI" panose="020B0604030504040204" pitchFamily="50" charset="-128"/>
              <a:ea typeface="Meiryo UI" panose="020B0604030504040204" pitchFamily="50" charset="-128"/>
            </a:endParaRPr>
          </a:p>
        </p:txBody>
      </p:sp>
      <p:sp>
        <p:nvSpPr>
          <p:cNvPr id="28" name="矢印: 右 27">
            <a:extLst>
              <a:ext uri="{FF2B5EF4-FFF2-40B4-BE49-F238E27FC236}">
                <a16:creationId xmlns:a16="http://schemas.microsoft.com/office/drawing/2014/main" id="{03A54B8F-D00D-4F91-9F2F-7326B794A242}"/>
              </a:ext>
            </a:extLst>
          </p:cNvPr>
          <p:cNvSpPr/>
          <p:nvPr/>
        </p:nvSpPr>
        <p:spPr>
          <a:xfrm>
            <a:off x="6280683" y="3927836"/>
            <a:ext cx="483882" cy="793102"/>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29" name="タイトル 2">
            <a:extLst>
              <a:ext uri="{FF2B5EF4-FFF2-40B4-BE49-F238E27FC236}">
                <a16:creationId xmlns:a16="http://schemas.microsoft.com/office/drawing/2014/main" id="{54CD9282-17C0-4153-B6A8-38BB981F36E2}"/>
              </a:ext>
            </a:extLst>
          </p:cNvPr>
          <p:cNvSpPr txBox="1">
            <a:spLocks/>
          </p:cNvSpPr>
          <p:nvPr/>
        </p:nvSpPr>
        <p:spPr>
          <a:xfrm>
            <a:off x="7139814" y="2434969"/>
            <a:ext cx="4381929" cy="2835631"/>
          </a:xfrm>
          <a:prstGeom prst="rect">
            <a:avLst/>
          </a:prstGeom>
          <a:ln w="3175">
            <a:noFill/>
          </a:ln>
        </p:spPr>
        <p:txBody>
          <a:bodyPr vert="horz" lIns="0" rIns="0" bIns="0" rtlCol="0" anchor="b">
            <a:noAutofit/>
          </a:bodyPr>
          <a:lstStyle>
            <a:lvl1pPr algn="l" rtl="0" eaLnBrk="1" latinLnBrk="0" hangingPunct="1">
              <a:lnSpc>
                <a:spcPct val="80000"/>
              </a:lnSpc>
              <a:spcBef>
                <a:spcPct val="0"/>
              </a:spcBef>
              <a:buNone/>
              <a:defRPr kumimoji="1" sz="5000" b="0" kern="1200">
                <a:ln>
                  <a:noFill/>
                </a:ln>
                <a:solidFill>
                  <a:schemeClr val="tx2"/>
                </a:solidFill>
                <a:effectLst/>
                <a:latin typeface="Meiryo UI" panose="020B0604030504040204" pitchFamily="50" charset="-128"/>
                <a:ea typeface="Meiryo UI" panose="020B0604030504040204" pitchFamily="50" charset="-128"/>
                <a:cs typeface="+mj-cs"/>
              </a:defRPr>
            </a:lvl1pPr>
          </a:lstStyle>
          <a:p>
            <a:endParaRPr lang="en-US" altLang="ja-JP" sz="2400" kern="100" dirty="0">
              <a:solidFill>
                <a:schemeClr val="tx1"/>
              </a:solidFill>
              <a:latin typeface="HGP創英角ﾎﾟｯﾌﾟ体" panose="040B0A00000000000000" pitchFamily="50" charset="-128"/>
              <a:ea typeface="HGP創英角ﾎﾟｯﾌﾟ体" panose="040B0A00000000000000" pitchFamily="50" charset="-128"/>
              <a:cs typeface="Times New Roman" panose="02020603050405020304" pitchFamily="18" charset="0"/>
            </a:endParaRPr>
          </a:p>
        </p:txBody>
      </p:sp>
      <p:sp>
        <p:nvSpPr>
          <p:cNvPr id="14" name="テキスト ボックス 13">
            <a:extLst>
              <a:ext uri="{FF2B5EF4-FFF2-40B4-BE49-F238E27FC236}">
                <a16:creationId xmlns:a16="http://schemas.microsoft.com/office/drawing/2014/main" id="{FB32FF22-2CFC-4173-B90D-8FE3064F8EF8}"/>
              </a:ext>
            </a:extLst>
          </p:cNvPr>
          <p:cNvSpPr txBox="1"/>
          <p:nvPr/>
        </p:nvSpPr>
        <p:spPr>
          <a:xfrm>
            <a:off x="887395" y="2455932"/>
            <a:ext cx="5018039" cy="584775"/>
          </a:xfrm>
          <a:prstGeom prst="rect">
            <a:avLst/>
          </a:prstGeom>
          <a:solidFill>
            <a:schemeClr val="accent3">
              <a:lumMod val="20000"/>
              <a:lumOff val="80000"/>
            </a:schemeClr>
          </a:solidFill>
          <a:ln w="3175">
            <a:solidFill>
              <a:schemeClr val="tx1"/>
            </a:solidFill>
          </a:ln>
        </p:spPr>
        <p:txBody>
          <a:bodyPr wrap="square" rtlCol="0">
            <a:spAutoFit/>
          </a:bodyPr>
          <a:lstStyle/>
          <a:p>
            <a:r>
              <a:rPr lang="ja-JP" altLang="en-US" sz="2800" kern="100" dirty="0">
                <a:latin typeface="Meiryo UI" panose="020B0604030504040204" pitchFamily="50" charset="-128"/>
                <a:ea typeface="Meiryo UI" panose="020B0604030504040204" pitchFamily="50" charset="-128"/>
                <a:cs typeface="Times New Roman" panose="02020603050405020304" pitchFamily="18" charset="0"/>
              </a:rPr>
              <a:t>①</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3200" kern="100" dirty="0">
                <a:latin typeface="Meiryo UI" panose="020B0604030504040204" pitchFamily="50" charset="-128"/>
                <a:ea typeface="Meiryo UI" panose="020B0604030504040204" pitchFamily="50" charset="-128"/>
                <a:cs typeface="Times New Roman" panose="02020603050405020304" pitchFamily="18" charset="0"/>
              </a:rPr>
              <a:t>賃金・労働条件</a:t>
            </a:r>
            <a:r>
              <a:rPr lang="ja-JP" altLang="en-US" sz="3200" kern="100" dirty="0">
                <a:latin typeface="Meiryo UI" panose="020B0604030504040204" pitchFamily="50" charset="-128"/>
                <a:ea typeface="Meiryo UI" panose="020B0604030504040204" pitchFamily="50" charset="-128"/>
                <a:cs typeface="Times New Roman" panose="02020603050405020304" pitchFamily="18" charset="0"/>
              </a:rPr>
              <a:t>の向上</a:t>
            </a:r>
            <a:endParaRPr kumimoji="1" lang="ja-JP" altLang="en-US" sz="3200" dirty="0">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9A116A3F-E454-4C16-B41F-4EAE4058B4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5718" y="532271"/>
            <a:ext cx="2560848" cy="1970245"/>
          </a:xfrm>
          <a:prstGeom prst="rect">
            <a:avLst/>
          </a:prstGeom>
        </p:spPr>
      </p:pic>
    </p:spTree>
    <p:extLst>
      <p:ext uri="{BB962C8B-B14F-4D97-AF65-F5344CB8AC3E}">
        <p14:creationId xmlns:p14="http://schemas.microsoft.com/office/powerpoint/2010/main" val="2655606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12B868-B45E-2775-6424-C941708788B3}"/>
              </a:ext>
            </a:extLst>
          </p:cNvPr>
          <p:cNvSpPr>
            <a:spLocks noGrp="1"/>
          </p:cNvSpPr>
          <p:nvPr>
            <p:ph type="title"/>
          </p:nvPr>
        </p:nvSpPr>
        <p:spPr>
          <a:xfrm>
            <a:off x="352148" y="260204"/>
            <a:ext cx="10972800" cy="1143000"/>
          </a:xfrm>
        </p:spPr>
        <p:txBody>
          <a:bodyPr>
            <a:normAutofit/>
          </a:bodyPr>
          <a:lstStyle/>
          <a:p>
            <a:r>
              <a:rPr kumimoji="0" lang="ja-JP" altLang="en-US" sz="4400" b="1" dirty="0">
                <a:cs typeface="Times New Roman" panose="02020603050405020304" pitchFamily="18" charset="0"/>
              </a:rPr>
              <a:t>２．がんばる皆さんを応援する</a:t>
            </a:r>
            <a:r>
              <a:rPr kumimoji="0" lang="ja-JP" altLang="ja-JP" sz="4400" b="1" dirty="0">
                <a:cs typeface="Times New Roman" panose="02020603050405020304" pitchFamily="18" charset="0"/>
              </a:rPr>
              <a:t>労働組合</a:t>
            </a:r>
            <a:r>
              <a:rPr kumimoji="0" lang="ja-JP" altLang="en-US" sz="4400" b="1" dirty="0">
                <a:cs typeface="Times New Roman" panose="02020603050405020304" pitchFamily="18" charset="0"/>
              </a:rPr>
              <a:t>の活動</a:t>
            </a:r>
            <a:endParaRPr kumimoji="1" lang="ja-JP" altLang="en-US" sz="4400" dirty="0"/>
          </a:p>
        </p:txBody>
      </p:sp>
      <p:sp>
        <p:nvSpPr>
          <p:cNvPr id="4" name="スライド番号プレースホルダー 3">
            <a:extLst>
              <a:ext uri="{FF2B5EF4-FFF2-40B4-BE49-F238E27FC236}">
                <a16:creationId xmlns:a16="http://schemas.microsoft.com/office/drawing/2014/main" id="{C2B965A4-3DAA-CED5-70CF-30A85BC75E15}"/>
              </a:ext>
            </a:extLst>
          </p:cNvPr>
          <p:cNvSpPr>
            <a:spLocks noGrp="1"/>
          </p:cNvSpPr>
          <p:nvPr>
            <p:ph type="sldNum" sz="quarter" idx="12"/>
          </p:nvPr>
        </p:nvSpPr>
        <p:spPr>
          <a:xfrm>
            <a:off x="10542867" y="6329780"/>
            <a:ext cx="1016000" cy="365125"/>
          </a:xfrm>
        </p:spPr>
        <p:txBody>
          <a:bodyPr/>
          <a:lstStyle/>
          <a:p>
            <a:pPr rtl="0"/>
            <a:fld id="{401CF334-2D5C-4859-84A6-CA7E6E43FAEB}" type="slidenum">
              <a:rPr lang="en-US" altLang="ja-JP" noProof="0" smtClean="0"/>
              <a:t>4</a:t>
            </a:fld>
            <a:endParaRPr lang="ja-JP" altLang="en-US" noProof="0" dirty="0"/>
          </a:p>
        </p:txBody>
      </p:sp>
      <p:sp>
        <p:nvSpPr>
          <p:cNvPr id="5" name="Rectangle 2">
            <a:extLst>
              <a:ext uri="{FF2B5EF4-FFF2-40B4-BE49-F238E27FC236}">
                <a16:creationId xmlns:a16="http://schemas.microsoft.com/office/drawing/2014/main" id="{77C18BAD-B2B8-86EC-A24C-DD3C06CEDBB7}"/>
              </a:ext>
            </a:extLst>
          </p:cNvPr>
          <p:cNvSpPr>
            <a:spLocks noGrp="1" noChangeArrowheads="1"/>
          </p:cNvSpPr>
          <p:nvPr>
            <p:ph idx="1"/>
          </p:nvPr>
        </p:nvSpPr>
        <p:spPr bwMode="auto">
          <a:xfrm>
            <a:off x="547456" y="2705907"/>
            <a:ext cx="6776622" cy="1077218"/>
          </a:xfrm>
          <a:prstGeom prst="rect">
            <a:avLst/>
          </a:prstGeom>
          <a:solidFill>
            <a:schemeClr val="accent3">
              <a:lumMod val="20000"/>
              <a:lumOff val="80000"/>
            </a:schemeClr>
          </a:solidFill>
          <a:ln w="317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ja-JP" altLang="ja-JP" sz="3200" kern="100" dirty="0">
                <a:effectLst/>
                <a:latin typeface="Meiryo UI" panose="020B0604030504040204" pitchFamily="50" charset="-128"/>
                <a:ea typeface="Meiryo UI" panose="020B0604030504040204" pitchFamily="50" charset="-128"/>
                <a:cs typeface="Times New Roman" panose="02020603050405020304" pitchFamily="18" charset="0"/>
              </a:rPr>
              <a:t>組合員の意見を集め、</a:t>
            </a:r>
            <a:r>
              <a:rPr lang="ja-JP" altLang="en-US" sz="3200" kern="100" dirty="0">
                <a:effectLst/>
                <a:latin typeface="Meiryo UI" panose="020B0604030504040204" pitchFamily="50" charset="-128"/>
                <a:ea typeface="Meiryo UI" panose="020B0604030504040204" pitchFamily="50" charset="-128"/>
                <a:cs typeface="Times New Roman" panose="02020603050405020304" pitchFamily="18" charset="0"/>
              </a:rPr>
              <a:t>首</a:t>
            </a:r>
            <a:r>
              <a:rPr lang="ja-JP" altLang="ja-JP" sz="3200" kern="100" dirty="0">
                <a:effectLst/>
                <a:latin typeface="Meiryo UI" panose="020B0604030504040204" pitchFamily="50" charset="-128"/>
                <a:ea typeface="Meiryo UI" panose="020B0604030504040204" pitchFamily="50" charset="-128"/>
                <a:cs typeface="Times New Roman" panose="02020603050405020304" pitchFamily="18" charset="0"/>
              </a:rPr>
              <a:t>長</a:t>
            </a:r>
            <a:r>
              <a:rPr lang="ja-JP" altLang="en-US" sz="3200" kern="100" dirty="0">
                <a:effectLst/>
                <a:latin typeface="Meiryo UI" panose="020B0604030504040204" pitchFamily="50" charset="-128"/>
                <a:ea typeface="Meiryo UI" panose="020B0604030504040204" pitchFamily="50" charset="-128"/>
                <a:cs typeface="Times New Roman" panose="02020603050405020304" pitchFamily="18" charset="0"/>
              </a:rPr>
              <a:t>や人事課</a:t>
            </a:r>
            <a:r>
              <a:rPr lang="ja-JP" altLang="ja-JP" sz="3200" kern="100" dirty="0">
                <a:effectLst/>
                <a:latin typeface="Meiryo UI" panose="020B0604030504040204" pitchFamily="50" charset="-128"/>
                <a:ea typeface="Meiryo UI" panose="020B0604030504040204" pitchFamily="50" charset="-128"/>
                <a:cs typeface="Times New Roman" panose="02020603050405020304" pitchFamily="18" charset="0"/>
              </a:rPr>
              <a:t>と交渉し、働きやすい職場をつくっています</a:t>
            </a:r>
            <a:r>
              <a:rPr lang="ja-JP" altLang="en-US" sz="32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en-US" altLang="ja-JP" sz="3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6" name="矢印: ストライプ 5">
            <a:extLst>
              <a:ext uri="{FF2B5EF4-FFF2-40B4-BE49-F238E27FC236}">
                <a16:creationId xmlns:a16="http://schemas.microsoft.com/office/drawing/2014/main" id="{EF5E646A-CACE-2DB5-1F0D-172C17B13882}"/>
              </a:ext>
            </a:extLst>
          </p:cNvPr>
          <p:cNvSpPr/>
          <p:nvPr/>
        </p:nvSpPr>
        <p:spPr>
          <a:xfrm rot="5400000">
            <a:off x="2987905" y="4031084"/>
            <a:ext cx="494884" cy="726836"/>
          </a:xfrm>
          <a:prstGeom prst="stripedRightArrow">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solidFill>
                <a:schemeClr val="tx1"/>
              </a:solidFill>
            </a:endParaRPr>
          </a:p>
        </p:txBody>
      </p:sp>
      <p:sp>
        <p:nvSpPr>
          <p:cNvPr id="7" name="Rectangle 2">
            <a:extLst>
              <a:ext uri="{FF2B5EF4-FFF2-40B4-BE49-F238E27FC236}">
                <a16:creationId xmlns:a16="http://schemas.microsoft.com/office/drawing/2014/main" id="{10F7F3D0-F2E2-D5CF-D42B-7489C27D4C88}"/>
              </a:ext>
            </a:extLst>
          </p:cNvPr>
          <p:cNvSpPr>
            <a:spLocks noChangeArrowheads="1"/>
          </p:cNvSpPr>
          <p:nvPr/>
        </p:nvSpPr>
        <p:spPr bwMode="auto">
          <a:xfrm>
            <a:off x="633133" y="4786691"/>
            <a:ext cx="6690945" cy="1569660"/>
          </a:xfrm>
          <a:prstGeom prst="rect">
            <a:avLst/>
          </a:prstGeom>
          <a:solidFill>
            <a:schemeClr val="accent3">
              <a:lumMod val="20000"/>
              <a:lumOff val="80000"/>
            </a:schemeClr>
          </a:solidFill>
          <a:ln w="317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ja-JP" altLang="en-US" sz="3200" kern="100" dirty="0">
                <a:effectLst/>
                <a:latin typeface="Meiryo UI" panose="020B0604030504040204" pitchFamily="50" charset="-128"/>
                <a:ea typeface="Meiryo UI" panose="020B0604030504040204" pitchFamily="50" charset="-128"/>
                <a:cs typeface="Times New Roman" panose="02020603050405020304" pitchFamily="18" charset="0"/>
              </a:rPr>
              <a:t>組合は、春・秋の基本要求に加え、テーマごとに随時、要求や交渉（事務折衝）を行います。</a:t>
            </a:r>
            <a:endParaRPr lang="ja-JP" altLang="ja-JP" sz="3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8" name="図 7">
            <a:extLst>
              <a:ext uri="{FF2B5EF4-FFF2-40B4-BE49-F238E27FC236}">
                <a16:creationId xmlns:a16="http://schemas.microsoft.com/office/drawing/2014/main" id="{2E4D49C6-9843-C92B-1168-153DB40296C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546"/>
          <a:stretch/>
        </p:blipFill>
        <p:spPr>
          <a:xfrm>
            <a:off x="7505285" y="3258184"/>
            <a:ext cx="4295688" cy="2272635"/>
          </a:xfrm>
          <a:prstGeom prst="rect">
            <a:avLst/>
          </a:prstGeom>
        </p:spPr>
      </p:pic>
      <p:sp>
        <p:nvSpPr>
          <p:cNvPr id="10" name="テキスト ボックス 9">
            <a:extLst>
              <a:ext uri="{FF2B5EF4-FFF2-40B4-BE49-F238E27FC236}">
                <a16:creationId xmlns:a16="http://schemas.microsoft.com/office/drawing/2014/main" id="{021AA1E8-B96A-F3CB-25FB-057FF1F6DF56}"/>
              </a:ext>
            </a:extLst>
          </p:cNvPr>
          <p:cNvSpPr txBox="1"/>
          <p:nvPr/>
        </p:nvSpPr>
        <p:spPr>
          <a:xfrm>
            <a:off x="633133" y="1677393"/>
            <a:ext cx="7898308" cy="646331"/>
          </a:xfrm>
          <a:prstGeom prst="rect">
            <a:avLst/>
          </a:prstGeom>
          <a:noFill/>
          <a:ln>
            <a:noFill/>
          </a:ln>
        </p:spPr>
        <p:txBody>
          <a:bodyPr wrap="square" rtlCol="0">
            <a:spAutoFit/>
          </a:bodyPr>
          <a:lstStyle/>
          <a:p>
            <a:r>
              <a:rPr kumimoji="1" lang="ja-JP" altLang="en-US" sz="3600" b="1" dirty="0">
                <a:latin typeface="Meiryo UI" panose="020B0604030504040204" pitchFamily="50" charset="-128"/>
                <a:ea typeface="Meiryo UI" panose="020B0604030504040204" pitchFamily="50" charset="-128"/>
              </a:rPr>
              <a:t>（１）賃金労働条件の向上</a:t>
            </a:r>
          </a:p>
        </p:txBody>
      </p:sp>
    </p:spTree>
    <p:extLst>
      <p:ext uri="{BB962C8B-B14F-4D97-AF65-F5344CB8AC3E}">
        <p14:creationId xmlns:p14="http://schemas.microsoft.com/office/powerpoint/2010/main" val="644693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287732" y="809366"/>
            <a:ext cx="3760485" cy="664240"/>
          </a:xfrm>
        </p:spPr>
        <p:txBody>
          <a:bodyPr rtlCol="0">
            <a:normAutofit/>
          </a:bodyPr>
          <a:lstStyle/>
          <a:p>
            <a:r>
              <a:rPr lang="ja-JP" altLang="en-US" sz="3600" b="1" kern="100" dirty="0">
                <a:solidFill>
                  <a:schemeClr val="tx1"/>
                </a:solidFill>
                <a:cs typeface="Times New Roman" panose="02020603050405020304" pitchFamily="18" charset="0"/>
              </a:rPr>
              <a:t>（</a:t>
            </a:r>
            <a:r>
              <a:rPr lang="en-US" altLang="ja-JP" sz="3600" b="1" kern="100" dirty="0">
                <a:solidFill>
                  <a:schemeClr val="tx1"/>
                </a:solidFill>
                <a:cs typeface="Times New Roman" panose="02020603050405020304" pitchFamily="18" charset="0"/>
              </a:rPr>
              <a:t>2</a:t>
            </a:r>
            <a:r>
              <a:rPr lang="ja-JP" altLang="en-US" sz="3600" b="1" kern="100" dirty="0">
                <a:solidFill>
                  <a:schemeClr val="tx1"/>
                </a:solidFill>
                <a:cs typeface="Times New Roman" panose="02020603050405020304" pitchFamily="18" charset="0"/>
              </a:rPr>
              <a:t>）仲間づくり</a:t>
            </a:r>
            <a:endParaRPr lang="ja-JP" altLang="en-US" sz="3600" b="1" dirty="0"/>
          </a:p>
        </p:txBody>
      </p:sp>
      <p:sp>
        <p:nvSpPr>
          <p:cNvPr id="9" name="タイトル 2">
            <a:extLst>
              <a:ext uri="{FF2B5EF4-FFF2-40B4-BE49-F238E27FC236}">
                <a16:creationId xmlns:a16="http://schemas.microsoft.com/office/drawing/2014/main" id="{D5AA7B8B-74A7-0872-2B1E-3560D8E3AF3C}"/>
              </a:ext>
            </a:extLst>
          </p:cNvPr>
          <p:cNvSpPr txBox="1">
            <a:spLocks/>
          </p:cNvSpPr>
          <p:nvPr/>
        </p:nvSpPr>
        <p:spPr>
          <a:xfrm>
            <a:off x="358754" y="3672811"/>
            <a:ext cx="6858792" cy="664240"/>
          </a:xfrm>
          <a:prstGeom prst="rect">
            <a:avLst/>
          </a:prstGeom>
        </p:spPr>
        <p:txBody>
          <a:bodyPr vert="horz" lIns="0" rIns="0" bIns="0" rtlCol="0" anchor="b">
            <a:normAutofit fontScale="97500"/>
          </a:bodyPr>
          <a:lstStyle>
            <a:lvl1pPr algn="l" rtl="0" eaLnBrk="1" latinLnBrk="0" hangingPunct="1">
              <a:lnSpc>
                <a:spcPct val="80000"/>
              </a:lnSpc>
              <a:spcBef>
                <a:spcPct val="0"/>
              </a:spcBef>
              <a:buNone/>
              <a:defRPr kumimoji="1" sz="5000" b="0" kern="1200">
                <a:ln>
                  <a:noFill/>
                </a:ln>
                <a:solidFill>
                  <a:schemeClr val="tx2"/>
                </a:solidFill>
                <a:effectLst/>
                <a:latin typeface="Meiryo UI" panose="020B0604030504040204" pitchFamily="50" charset="-128"/>
                <a:ea typeface="Meiryo UI" panose="020B0604030504040204" pitchFamily="50" charset="-128"/>
                <a:cs typeface="+mj-cs"/>
              </a:defRPr>
            </a:lvl1pPr>
          </a:lstStyle>
          <a:p>
            <a:r>
              <a:rPr lang="ja-JP" altLang="en-US" sz="4000" b="1" kern="100" dirty="0">
                <a:solidFill>
                  <a:schemeClr val="tx1"/>
                </a:solidFill>
                <a:cs typeface="Times New Roman" panose="02020603050405020304" pitchFamily="18" charset="0"/>
              </a:rPr>
              <a:t>（</a:t>
            </a:r>
            <a:r>
              <a:rPr lang="en-US" altLang="ja-JP" sz="4000" b="1" kern="100" dirty="0">
                <a:solidFill>
                  <a:schemeClr val="tx1"/>
                </a:solidFill>
                <a:cs typeface="Times New Roman" panose="02020603050405020304" pitchFamily="18" charset="0"/>
              </a:rPr>
              <a:t>3</a:t>
            </a:r>
            <a:r>
              <a:rPr lang="ja-JP" altLang="en-US" sz="4000" b="1" kern="100" dirty="0">
                <a:solidFill>
                  <a:schemeClr val="tx1"/>
                </a:solidFill>
                <a:cs typeface="Times New Roman" panose="02020603050405020304" pitchFamily="18" charset="0"/>
              </a:rPr>
              <a:t>）</a:t>
            </a:r>
            <a:r>
              <a:rPr lang="ja-JP" altLang="ja-JP" sz="4000" b="1" kern="100" dirty="0">
                <a:solidFill>
                  <a:schemeClr val="tx1"/>
                </a:solidFill>
                <a:cs typeface="Times New Roman" panose="02020603050405020304" pitchFamily="18" charset="0"/>
              </a:rPr>
              <a:t>仕事に役立つセミナーなど</a:t>
            </a:r>
            <a:endParaRPr lang="ja-JP" altLang="en-US" sz="4000" b="1" dirty="0">
              <a:solidFill>
                <a:schemeClr val="tx1"/>
              </a:solidFill>
            </a:endParaRPr>
          </a:p>
        </p:txBody>
      </p:sp>
      <p:sp>
        <p:nvSpPr>
          <p:cNvPr id="11" name="Rectangle 2">
            <a:extLst>
              <a:ext uri="{FF2B5EF4-FFF2-40B4-BE49-F238E27FC236}">
                <a16:creationId xmlns:a16="http://schemas.microsoft.com/office/drawing/2014/main" id="{7FA2E849-BB18-83DE-C83B-B027E9728EF7}"/>
              </a:ext>
            </a:extLst>
          </p:cNvPr>
          <p:cNvSpPr>
            <a:spLocks noChangeArrowheads="1"/>
          </p:cNvSpPr>
          <p:nvPr/>
        </p:nvSpPr>
        <p:spPr bwMode="auto">
          <a:xfrm>
            <a:off x="2718206" y="4483158"/>
            <a:ext cx="8272349" cy="36933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例えば、</a:t>
            </a:r>
            <a:r>
              <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rPr>
              <a:t>40</a:t>
            </a:r>
            <a:r>
              <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rPr>
              <a:t>歳になった時の自分の給料がいくらか、人事課は教えてくれません</a:t>
            </a:r>
          </a:p>
        </p:txBody>
      </p:sp>
      <p:sp>
        <p:nvSpPr>
          <p:cNvPr id="12" name="Rectangle 2">
            <a:extLst>
              <a:ext uri="{FF2B5EF4-FFF2-40B4-BE49-F238E27FC236}">
                <a16:creationId xmlns:a16="http://schemas.microsoft.com/office/drawing/2014/main" id="{A38B6591-55D3-4022-80BC-EE6E3395B3B5}"/>
              </a:ext>
            </a:extLst>
          </p:cNvPr>
          <p:cNvSpPr>
            <a:spLocks noChangeArrowheads="1"/>
          </p:cNvSpPr>
          <p:nvPr/>
        </p:nvSpPr>
        <p:spPr bwMode="auto">
          <a:xfrm>
            <a:off x="2940148" y="5414966"/>
            <a:ext cx="8050407" cy="1200329"/>
          </a:xfrm>
          <a:prstGeom prst="rect">
            <a:avLst/>
          </a:prstGeom>
          <a:solidFill>
            <a:schemeClr val="accent3">
              <a:lumMod val="20000"/>
              <a:lumOff val="80000"/>
            </a:schemeClr>
          </a:solidFill>
          <a:ln w="317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ja-JP" altLang="en-US" sz="2400" kern="100" dirty="0">
                <a:effectLst/>
                <a:latin typeface="Meiryo UI" panose="020B0604030504040204" pitchFamily="50" charset="-128"/>
                <a:ea typeface="Meiryo UI" panose="020B0604030504040204" pitchFamily="50" charset="-128"/>
                <a:cs typeface="Times New Roman" panose="02020603050405020304" pitchFamily="18" charset="0"/>
              </a:rPr>
              <a:t>◎私たちの賃金・労働条件制度を学べる場も</a:t>
            </a:r>
            <a:r>
              <a:rPr lang="ja-JP" altLang="ja-JP" sz="2400" kern="100" dirty="0">
                <a:effectLst/>
                <a:latin typeface="Meiryo UI" panose="020B0604030504040204" pitchFamily="50" charset="-128"/>
                <a:ea typeface="Meiryo UI" panose="020B0604030504040204" pitchFamily="50" charset="-128"/>
                <a:cs typeface="Times New Roman" panose="02020603050405020304" pitchFamily="18" charset="0"/>
              </a:rPr>
              <a:t>組合</a:t>
            </a:r>
            <a:r>
              <a:rPr lang="ja-JP" altLang="en-US" sz="2400" kern="100" dirty="0">
                <a:effectLst/>
                <a:latin typeface="Meiryo UI" panose="020B0604030504040204" pitchFamily="50" charset="-128"/>
                <a:ea typeface="Meiryo UI" panose="020B0604030504040204" pitchFamily="50" charset="-128"/>
                <a:cs typeface="Times New Roman" panose="02020603050405020304" pitchFamily="18" charset="0"/>
              </a:rPr>
              <a:t>です</a:t>
            </a:r>
            <a:r>
              <a:rPr lang="ja-JP" altLang="ja-JP" sz="24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en-US" altLang="ja-JP" sz="24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24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2400" kern="100" dirty="0">
                <a:effectLst/>
                <a:latin typeface="Meiryo UI" panose="020B0604030504040204" pitchFamily="50" charset="-128"/>
                <a:ea typeface="Meiryo UI" panose="020B0604030504040204" pitchFamily="50" charset="-128"/>
                <a:cs typeface="Times New Roman" panose="02020603050405020304" pitchFamily="18" charset="0"/>
              </a:rPr>
              <a:t>そ</a:t>
            </a:r>
            <a:r>
              <a:rPr lang="ja-JP" altLang="en-US" sz="2400" kern="100" dirty="0">
                <a:effectLst/>
                <a:latin typeface="Meiryo UI" panose="020B0604030504040204" pitchFamily="50" charset="-128"/>
                <a:ea typeface="Meiryo UI" panose="020B0604030504040204" pitchFamily="50" charset="-128"/>
                <a:cs typeface="Times New Roman" panose="02020603050405020304" pitchFamily="18" charset="0"/>
              </a:rPr>
              <a:t>の他</a:t>
            </a:r>
            <a:r>
              <a:rPr lang="ja-JP" altLang="ja-JP" sz="2400" kern="100" dirty="0">
                <a:effectLst/>
                <a:latin typeface="Meiryo UI" panose="020B0604030504040204" pitchFamily="50" charset="-128"/>
                <a:ea typeface="Meiryo UI" panose="020B0604030504040204" pitchFamily="50" charset="-128"/>
                <a:cs typeface="Times New Roman" panose="02020603050405020304" pitchFamily="18" charset="0"/>
              </a:rPr>
              <a:t>、ＡＩ</a:t>
            </a:r>
            <a:r>
              <a:rPr lang="ja-JP" altLang="en-US" sz="2400" kern="100" dirty="0">
                <a:effectLst/>
                <a:latin typeface="Meiryo UI" panose="020B0604030504040204" pitchFamily="50" charset="-128"/>
                <a:ea typeface="Meiryo UI" panose="020B0604030504040204" pitchFamily="50" charset="-128"/>
                <a:cs typeface="Times New Roman" panose="02020603050405020304" pitchFamily="18" charset="0"/>
              </a:rPr>
              <a:t>など最先端の話題や組合員に関心のある</a:t>
            </a:r>
            <a:r>
              <a:rPr lang="ja-JP" altLang="ja-JP" sz="2400" kern="100" dirty="0">
                <a:effectLst/>
                <a:latin typeface="Meiryo UI" panose="020B0604030504040204" pitchFamily="50" charset="-128"/>
                <a:ea typeface="Meiryo UI" panose="020B0604030504040204" pitchFamily="50" charset="-128"/>
                <a:cs typeface="Times New Roman" panose="02020603050405020304" pitchFamily="18" charset="0"/>
              </a:rPr>
              <a:t>セミナー</a:t>
            </a:r>
            <a:endParaRPr lang="en-US" altLang="ja-JP" sz="24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2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2400" kern="100" dirty="0">
                <a:effectLst/>
                <a:latin typeface="Meiryo UI" panose="020B0604030504040204" pitchFamily="50" charset="-128"/>
                <a:ea typeface="Meiryo UI" panose="020B0604030504040204" pitchFamily="50" charset="-128"/>
                <a:cs typeface="Times New Roman" panose="02020603050405020304" pitchFamily="18" charset="0"/>
              </a:rPr>
              <a:t>も、組合では開催しています。</a:t>
            </a:r>
            <a:endParaRPr lang="ja-JP" altLang="ja-JP" sz="24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3" name="Rectangle 2">
            <a:extLst>
              <a:ext uri="{FF2B5EF4-FFF2-40B4-BE49-F238E27FC236}">
                <a16:creationId xmlns:a16="http://schemas.microsoft.com/office/drawing/2014/main" id="{A64F71CF-CAB5-002E-30D6-917D69B791F2}"/>
              </a:ext>
            </a:extLst>
          </p:cNvPr>
          <p:cNvSpPr>
            <a:spLocks noChangeArrowheads="1"/>
          </p:cNvSpPr>
          <p:nvPr/>
        </p:nvSpPr>
        <p:spPr bwMode="auto">
          <a:xfrm>
            <a:off x="955888" y="1646856"/>
            <a:ext cx="10626512" cy="1938992"/>
          </a:xfrm>
          <a:prstGeom prst="rect">
            <a:avLst/>
          </a:prstGeom>
          <a:solidFill>
            <a:schemeClr val="accent3">
              <a:lumMod val="20000"/>
              <a:lumOff val="80000"/>
            </a:schemeClr>
          </a:solidFill>
          <a:ln w="317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ja-JP" altLang="en-US" sz="2400" kern="100" dirty="0">
                <a:latin typeface="Meiryo UI" panose="020B0604030504040204" pitchFamily="50" charset="-128"/>
                <a:ea typeface="Meiryo UI" panose="020B0604030504040204" pitchFamily="50" charset="-128"/>
                <a:cs typeface="Times New Roman" panose="02020603050405020304" pitchFamily="18" charset="0"/>
              </a:rPr>
              <a:t>◎私たち</a:t>
            </a:r>
            <a:r>
              <a:rPr lang="ja-JP" altLang="ja-JP" sz="2400" kern="100" dirty="0">
                <a:effectLst/>
                <a:latin typeface="Meiryo UI" panose="020B0604030504040204" pitchFamily="50" charset="-128"/>
                <a:ea typeface="Meiryo UI" panose="020B0604030504040204" pitchFamily="50" charset="-128"/>
                <a:cs typeface="Times New Roman" panose="02020603050405020304" pitchFamily="18" charset="0"/>
              </a:rPr>
              <a:t>の仕事は</a:t>
            </a:r>
            <a:r>
              <a:rPr lang="ja-JP" altLang="en-US" sz="2400" kern="100" dirty="0">
                <a:effectLst/>
                <a:latin typeface="Meiryo UI" panose="020B0604030504040204" pitchFamily="50" charset="-128"/>
                <a:ea typeface="Meiryo UI" panose="020B0604030504040204" pitchFamily="50" charset="-128"/>
                <a:cs typeface="Times New Roman" panose="02020603050405020304" pitchFamily="18" charset="0"/>
              </a:rPr>
              <a:t>職場の</a:t>
            </a:r>
            <a:r>
              <a:rPr lang="ja-JP" altLang="ja-JP" sz="2400" kern="100" dirty="0">
                <a:effectLst/>
                <a:latin typeface="Meiryo UI" panose="020B0604030504040204" pitchFamily="50" charset="-128"/>
                <a:ea typeface="Meiryo UI" panose="020B0604030504040204" pitchFamily="50" charset="-128"/>
                <a:cs typeface="Times New Roman" panose="02020603050405020304" pitchFamily="18" charset="0"/>
              </a:rPr>
              <a:t>同僚</a:t>
            </a:r>
            <a:r>
              <a:rPr lang="ja-JP" altLang="en-US" sz="2400" kern="100" dirty="0">
                <a:effectLst/>
                <a:latin typeface="Meiryo UI" panose="020B0604030504040204" pitchFamily="50" charset="-128"/>
                <a:ea typeface="Meiryo UI" panose="020B0604030504040204" pitchFamily="50" charset="-128"/>
                <a:cs typeface="Times New Roman" panose="02020603050405020304" pitchFamily="18" charset="0"/>
              </a:rPr>
              <a:t>や</a:t>
            </a:r>
            <a:r>
              <a:rPr lang="ja-JP" altLang="ja-JP" sz="2400" kern="100" dirty="0">
                <a:effectLst/>
                <a:latin typeface="Meiryo UI" panose="020B0604030504040204" pitchFamily="50" charset="-128"/>
                <a:ea typeface="Meiryo UI" panose="020B0604030504040204" pitchFamily="50" charset="-128"/>
                <a:cs typeface="Times New Roman" panose="02020603050405020304" pitchFamily="18" charset="0"/>
              </a:rPr>
              <a:t>先輩、他の部署</a:t>
            </a:r>
            <a:r>
              <a:rPr lang="ja-JP" altLang="en-US" sz="2400" kern="100" dirty="0">
                <a:effectLst/>
                <a:latin typeface="Meiryo UI" panose="020B0604030504040204" pitchFamily="50" charset="-128"/>
                <a:ea typeface="Meiryo UI" panose="020B0604030504040204" pitchFamily="50" charset="-128"/>
                <a:cs typeface="Times New Roman" panose="02020603050405020304" pitchFamily="18" charset="0"/>
              </a:rPr>
              <a:t>と</a:t>
            </a:r>
            <a:r>
              <a:rPr lang="ja-JP" altLang="ja-JP" sz="2400" kern="100" dirty="0">
                <a:effectLst/>
                <a:latin typeface="Meiryo UI" panose="020B0604030504040204" pitchFamily="50" charset="-128"/>
                <a:ea typeface="Meiryo UI" panose="020B0604030504040204" pitchFamily="50" charset="-128"/>
                <a:cs typeface="Times New Roman" panose="02020603050405020304" pitchFamily="18" charset="0"/>
              </a:rPr>
              <a:t>の連携が必要</a:t>
            </a:r>
            <a:endParaRPr lang="en-US" altLang="ja-JP" sz="24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2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2400" kern="100" dirty="0">
                <a:effectLst/>
                <a:latin typeface="Meiryo UI" panose="020B0604030504040204" pitchFamily="50" charset="-128"/>
                <a:ea typeface="Meiryo UI" panose="020B0604030504040204" pitchFamily="50" charset="-128"/>
                <a:cs typeface="Times New Roman" panose="02020603050405020304" pitchFamily="18" charset="0"/>
              </a:rPr>
              <a:t>です。</a:t>
            </a:r>
            <a:r>
              <a:rPr lang="ja-JP" altLang="en-US" sz="2400" kern="100" dirty="0">
                <a:effectLst/>
                <a:latin typeface="Meiryo UI" panose="020B0604030504040204" pitchFamily="50" charset="-128"/>
                <a:ea typeface="Meiryo UI" panose="020B0604030504040204" pitchFamily="50" charset="-128"/>
                <a:cs typeface="Times New Roman" panose="02020603050405020304" pitchFamily="18" charset="0"/>
              </a:rPr>
              <a:t>年代や職場を超えたヨコのつながりをつくるのも、組合の</a:t>
            </a:r>
            <a:endParaRPr lang="en-US" altLang="ja-JP" sz="24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2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2400" kern="100" dirty="0">
                <a:effectLst/>
                <a:latin typeface="Meiryo UI" panose="020B0604030504040204" pitchFamily="50" charset="-128"/>
                <a:ea typeface="Meiryo UI" panose="020B0604030504040204" pitchFamily="50" charset="-128"/>
                <a:cs typeface="Times New Roman" panose="02020603050405020304" pitchFamily="18" charset="0"/>
              </a:rPr>
              <a:t>大事な役割です。</a:t>
            </a:r>
            <a:endParaRPr lang="en-US" altLang="ja-JP" sz="24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2400" kern="100" dirty="0">
                <a:latin typeface="Meiryo UI" panose="020B0604030504040204" pitchFamily="50" charset="-128"/>
                <a:ea typeface="Meiryo UI" panose="020B0604030504040204" pitchFamily="50" charset="-128"/>
                <a:cs typeface="Times New Roman" panose="02020603050405020304" pitchFamily="18" charset="0"/>
              </a:rPr>
              <a:t>◎さらには、</a:t>
            </a:r>
            <a:r>
              <a:rPr lang="ja-JP" altLang="en-US" sz="2400" kern="100" dirty="0">
                <a:effectLst/>
                <a:latin typeface="Meiryo UI" panose="020B0604030504040204" pitchFamily="50" charset="-128"/>
                <a:ea typeface="Meiryo UI" panose="020B0604030504040204" pitchFamily="50" charset="-128"/>
                <a:cs typeface="Times New Roman" panose="02020603050405020304" pitchFamily="18" charset="0"/>
              </a:rPr>
              <a:t>他の自治体に</a:t>
            </a:r>
            <a:r>
              <a:rPr lang="ja-JP" altLang="ja-JP" sz="2400" kern="100" dirty="0">
                <a:effectLst/>
                <a:latin typeface="Meiryo UI" panose="020B0604030504040204" pitchFamily="50" charset="-128"/>
                <a:ea typeface="Meiryo UI" panose="020B0604030504040204" pitchFamily="50" charset="-128"/>
                <a:cs typeface="Times New Roman" panose="02020603050405020304" pitchFamily="18" charset="0"/>
              </a:rPr>
              <a:t>知り合い</a:t>
            </a:r>
            <a:r>
              <a:rPr lang="ja-JP" altLang="en-US" sz="2400" kern="100" dirty="0">
                <a:effectLst/>
                <a:latin typeface="Meiryo UI" panose="020B0604030504040204" pitchFamily="50" charset="-128"/>
                <a:ea typeface="Meiryo UI" panose="020B0604030504040204" pitchFamily="50" charset="-128"/>
                <a:cs typeface="Times New Roman" panose="02020603050405020304" pitchFamily="18" charset="0"/>
              </a:rPr>
              <a:t>が多ければ、情報も入手しやすく、</a:t>
            </a:r>
            <a:r>
              <a:rPr lang="ja-JP" altLang="ja-JP" sz="2400" kern="100" dirty="0">
                <a:latin typeface="Meiryo UI" panose="020B0604030504040204" pitchFamily="50" charset="-128"/>
                <a:ea typeface="Meiryo UI" panose="020B0604030504040204" pitchFamily="50" charset="-128"/>
                <a:cs typeface="Times New Roman" panose="02020603050405020304" pitchFamily="18" charset="0"/>
              </a:rPr>
              <a:t>仕事を</a:t>
            </a:r>
            <a:r>
              <a:rPr lang="ja-JP" altLang="en-US" sz="2400" kern="100" dirty="0">
                <a:latin typeface="Meiryo UI" panose="020B0604030504040204" pitchFamily="50" charset="-128"/>
                <a:ea typeface="Meiryo UI" panose="020B0604030504040204" pitchFamily="50" charset="-128"/>
                <a:cs typeface="Times New Roman" panose="02020603050405020304" pitchFamily="18" charset="0"/>
              </a:rPr>
              <a:t>もっと</a:t>
            </a:r>
            <a:r>
              <a:rPr lang="ja-JP" altLang="ja-JP" sz="2400" kern="100" dirty="0">
                <a:latin typeface="Meiryo UI" panose="020B0604030504040204" pitchFamily="50" charset="-128"/>
                <a:ea typeface="Meiryo UI" panose="020B0604030504040204" pitchFamily="50" charset="-128"/>
                <a:cs typeface="Times New Roman" panose="02020603050405020304" pitchFamily="18" charset="0"/>
              </a:rPr>
              <a:t>うまく</a:t>
            </a:r>
            <a:endParaRPr lang="en-US" altLang="ja-JP" sz="24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2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2400" kern="100" dirty="0">
                <a:latin typeface="Meiryo UI" panose="020B0604030504040204" pitchFamily="50" charset="-128"/>
                <a:ea typeface="Meiryo UI" panose="020B0604030504040204" pitchFamily="50" charset="-128"/>
                <a:cs typeface="Times New Roman" panose="02020603050405020304" pitchFamily="18" charset="0"/>
              </a:rPr>
              <a:t>回</a:t>
            </a:r>
            <a:r>
              <a:rPr lang="ja-JP" altLang="en-US" sz="2400" kern="100" dirty="0">
                <a:latin typeface="Meiryo UI" panose="020B0604030504040204" pitchFamily="50" charset="-128"/>
                <a:ea typeface="Meiryo UI" panose="020B0604030504040204" pitchFamily="50" charset="-128"/>
                <a:cs typeface="Times New Roman" panose="02020603050405020304" pitchFamily="18" charset="0"/>
              </a:rPr>
              <a:t>すことができますね。</a:t>
            </a:r>
            <a:endParaRPr lang="ja-JP" altLang="ja-JP" sz="24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0" name="図 9">
            <a:extLst>
              <a:ext uri="{FF2B5EF4-FFF2-40B4-BE49-F238E27FC236}">
                <a16:creationId xmlns:a16="http://schemas.microsoft.com/office/drawing/2014/main" id="{6F44D0A0-3E42-1F39-0D95-A26ACFA3FD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37469" y="493338"/>
            <a:ext cx="2198644" cy="2232468"/>
          </a:xfrm>
          <a:prstGeom prst="rect">
            <a:avLst/>
          </a:prstGeom>
        </p:spPr>
      </p:pic>
      <p:sp>
        <p:nvSpPr>
          <p:cNvPr id="14" name="矢印: ストライプ 13">
            <a:extLst>
              <a:ext uri="{FF2B5EF4-FFF2-40B4-BE49-F238E27FC236}">
                <a16:creationId xmlns:a16="http://schemas.microsoft.com/office/drawing/2014/main" id="{9E35F93F-3D62-6525-6CE1-B4C6D53270EE}"/>
              </a:ext>
            </a:extLst>
          </p:cNvPr>
          <p:cNvSpPr/>
          <p:nvPr/>
        </p:nvSpPr>
        <p:spPr>
          <a:xfrm rot="5400000">
            <a:off x="6669714" y="4945995"/>
            <a:ext cx="369332" cy="394684"/>
          </a:xfrm>
          <a:prstGeom prst="stripedRightArrow">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solidFill>
                <a:schemeClr val="tx1"/>
              </a:solidFill>
            </a:endParaRPr>
          </a:p>
        </p:txBody>
      </p:sp>
      <p:pic>
        <p:nvPicPr>
          <p:cNvPr id="4" name="図 3">
            <a:extLst>
              <a:ext uri="{FF2B5EF4-FFF2-40B4-BE49-F238E27FC236}">
                <a16:creationId xmlns:a16="http://schemas.microsoft.com/office/drawing/2014/main" id="{495C7A6D-E3D5-814A-DAD5-331DBD01F8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5888" y="4456429"/>
            <a:ext cx="1556493" cy="2220961"/>
          </a:xfrm>
          <a:prstGeom prst="rect">
            <a:avLst/>
          </a:prstGeom>
        </p:spPr>
      </p:pic>
      <p:sp>
        <p:nvSpPr>
          <p:cNvPr id="15" name="スライド番号プレースホルダー 3">
            <a:extLst>
              <a:ext uri="{FF2B5EF4-FFF2-40B4-BE49-F238E27FC236}">
                <a16:creationId xmlns:a16="http://schemas.microsoft.com/office/drawing/2014/main" id="{6DBCE2C0-3A7C-4592-B8A4-97D286A0CCB9}"/>
              </a:ext>
            </a:extLst>
          </p:cNvPr>
          <p:cNvSpPr txBox="1">
            <a:spLocks/>
          </p:cNvSpPr>
          <p:nvPr/>
        </p:nvSpPr>
        <p:spPr>
          <a:xfrm>
            <a:off x="10566400" y="6356351"/>
            <a:ext cx="1016000" cy="365125"/>
          </a:xfrm>
          <a:prstGeom prst="rect">
            <a:avLst/>
          </a:prstGeom>
        </p:spPr>
        <p:txBody>
          <a:bodyPr vert="horz" lIns="0" tIns="0" rIns="0" bIns="0" rtlCol="0" anchor="b"/>
          <a:lstStyle>
            <a:defPPr rtl="0">
              <a:defRPr lang="ja-jp"/>
            </a:defPPr>
            <a:lvl1pPr marL="0" algn="r" defTabSz="914400" rtl="0" eaLnBrk="1" latinLnBrk="0" hangingPunct="1">
              <a:defRPr kumimoji="0" sz="1100" kern="1200">
                <a:solidFill>
                  <a:schemeClr val="tx1"/>
                </a:solidFill>
                <a:latin typeface="ＭＳ 明朝" panose="02020609040205080304" pitchFamily="17" charset="-128"/>
                <a:ea typeface="ＭＳ 明朝" panose="02020609040205080304" pitchFamily="17"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1CF334-2D5C-4859-84A6-CA7E6E43FAEB}" type="slidenum">
              <a:rPr lang="en-US" altLang="ja-JP" smtClean="0"/>
              <a:pPr/>
              <a:t>5</a:t>
            </a:fld>
            <a:endParaRPr lang="ja-JP" altLang="en-US" dirty="0"/>
          </a:p>
        </p:txBody>
      </p:sp>
    </p:spTree>
    <p:extLst>
      <p:ext uri="{BB962C8B-B14F-4D97-AF65-F5344CB8AC3E}">
        <p14:creationId xmlns:p14="http://schemas.microsoft.com/office/powerpoint/2010/main" val="2340218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四角形: 角を丸くする 2">
            <a:extLst>
              <a:ext uri="{FF2B5EF4-FFF2-40B4-BE49-F238E27FC236}">
                <a16:creationId xmlns:a16="http://schemas.microsoft.com/office/drawing/2014/main" id="{49589A95-4597-6842-C143-3B6316856D61}"/>
              </a:ext>
            </a:extLst>
          </p:cNvPr>
          <p:cNvSpPr/>
          <p:nvPr/>
        </p:nvSpPr>
        <p:spPr>
          <a:xfrm>
            <a:off x="695325" y="2581189"/>
            <a:ext cx="9533593" cy="3629111"/>
          </a:xfrm>
          <a:prstGeom prst="roundRect">
            <a:avLst/>
          </a:prstGeom>
          <a:solidFill>
            <a:schemeClr val="accent3">
              <a:lumMod val="20000"/>
              <a:lumOff val="80000"/>
            </a:schemeClr>
          </a:solidFill>
          <a:ln w="0">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srgbClr val="455F51">
                    <a:lumMod val="75000"/>
                  </a:srgbClr>
                </a:solidFill>
                <a:effectLst/>
                <a:uLnTx/>
                <a:uFillTx/>
                <a:latin typeface="Meiryo UI" panose="020B0604030504040204" pitchFamily="50" charset="-128"/>
                <a:ea typeface="Meiryo UI" panose="020B0604030504040204" pitchFamily="50" charset="-128"/>
                <a:cs typeface="+mn-cs"/>
              </a:rPr>
              <a:t>　</a:t>
            </a:r>
            <a:endParaRPr kumimoji="0" lang="en-US" altLang="ja-JP" sz="2400" b="1" i="0" u="none" strike="noStrike" kern="1200" cap="none" spc="0" normalizeH="0" baseline="0" noProof="0" dirty="0">
              <a:ln>
                <a:noFill/>
              </a:ln>
              <a:solidFill>
                <a:srgbClr val="455F51">
                  <a:lumMod val="75000"/>
                </a:srgbClr>
              </a:solidFill>
              <a:effectLst/>
              <a:uLnTx/>
              <a:uFillTx/>
              <a:latin typeface="Meiryo UI" panose="020B0604030504040204" pitchFamily="50" charset="-128"/>
              <a:ea typeface="Meiryo UI" panose="020B0604030504040204" pitchFamily="50" charset="-128"/>
              <a:cs typeface="+mn-cs"/>
            </a:endParaRPr>
          </a:p>
        </p:txBody>
      </p:sp>
      <p:sp>
        <p:nvSpPr>
          <p:cNvPr id="2" name="タイトル 1">
            <a:extLst>
              <a:ext uri="{FF2B5EF4-FFF2-40B4-BE49-F238E27FC236}">
                <a16:creationId xmlns:a16="http://schemas.microsoft.com/office/drawing/2014/main" id="{A92007F6-125B-41E0-8CF8-BB329F2F7459}"/>
              </a:ext>
            </a:extLst>
          </p:cNvPr>
          <p:cNvSpPr>
            <a:spLocks noGrp="1"/>
          </p:cNvSpPr>
          <p:nvPr>
            <p:ph type="title"/>
          </p:nvPr>
        </p:nvSpPr>
        <p:spPr>
          <a:xfrm>
            <a:off x="369903" y="820473"/>
            <a:ext cx="10972800" cy="1143000"/>
          </a:xfrm>
        </p:spPr>
        <p:txBody>
          <a:bodyPr>
            <a:normAutofit/>
          </a:bodyPr>
          <a:lstStyle/>
          <a:p>
            <a:r>
              <a:rPr kumimoji="1" lang="ja-JP" altLang="en-US" sz="3900" b="1" dirty="0">
                <a:solidFill>
                  <a:schemeClr val="tx1"/>
                </a:solidFill>
              </a:rPr>
              <a:t>（４）組合の福利厚生</a:t>
            </a:r>
            <a:r>
              <a:rPr kumimoji="1" lang="en-US" altLang="ja-JP" sz="3900" b="1" dirty="0">
                <a:solidFill>
                  <a:schemeClr val="tx1"/>
                </a:solidFill>
              </a:rPr>
              <a:t/>
            </a:r>
            <a:br>
              <a:rPr kumimoji="1" lang="en-US" altLang="ja-JP" sz="3900" b="1" dirty="0">
                <a:solidFill>
                  <a:schemeClr val="tx1"/>
                </a:solidFill>
              </a:rPr>
            </a:br>
            <a:endParaRPr kumimoji="1" lang="ja-JP" altLang="en-US" sz="3900" b="1" dirty="0">
              <a:solidFill>
                <a:schemeClr val="tx1"/>
              </a:solidFill>
            </a:endParaRPr>
          </a:p>
        </p:txBody>
      </p:sp>
      <p:sp>
        <p:nvSpPr>
          <p:cNvPr id="4" name="スライド番号プレースホルダー 3">
            <a:extLst>
              <a:ext uri="{FF2B5EF4-FFF2-40B4-BE49-F238E27FC236}">
                <a16:creationId xmlns:a16="http://schemas.microsoft.com/office/drawing/2014/main" id="{6DBCE2C0-3A7C-4592-B8A4-97D286A0CCB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1CF334-2D5C-4859-84A6-CA7E6E43FAEB}" type="slidenum">
              <a:rPr kumimoji="0" lang="en-US" altLang="ja-JP" sz="1100" b="0" i="0" u="none" strike="noStrike" kern="1200" cap="none" spc="0" normalizeH="0" baseline="0" noProof="0" smtClean="0">
                <a:ln>
                  <a:noFill/>
                </a:ln>
                <a:solidFill>
                  <a:prstClr val="black"/>
                </a:solidFill>
                <a:effectLst/>
                <a:uLnTx/>
                <a:uFillTx/>
                <a:latin typeface="ＭＳ 明朝" panose="02020609040205080304" pitchFamily="17" charset="-128"/>
                <a:ea typeface="ＭＳ 明朝" panose="02020609040205080304" pitchFamily="17"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ja-JP" altLang="en-US" sz="11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p:txBody>
      </p:sp>
      <p:sp>
        <p:nvSpPr>
          <p:cNvPr id="7" name="コンテンツ プレースホルダー 6">
            <a:extLst>
              <a:ext uri="{FF2B5EF4-FFF2-40B4-BE49-F238E27FC236}">
                <a16:creationId xmlns:a16="http://schemas.microsoft.com/office/drawing/2014/main" id="{B9DF093E-D70C-4D03-8F4F-73AE32595966}"/>
              </a:ext>
            </a:extLst>
          </p:cNvPr>
          <p:cNvSpPr>
            <a:spLocks noGrp="1"/>
          </p:cNvSpPr>
          <p:nvPr>
            <p:ph idx="1"/>
          </p:nvPr>
        </p:nvSpPr>
        <p:spPr>
          <a:xfrm>
            <a:off x="609600" y="2378076"/>
            <a:ext cx="10972800" cy="4343400"/>
          </a:xfrm>
        </p:spPr>
        <p:txBody>
          <a:bodyPr>
            <a:normAutofit/>
          </a:bodyPr>
          <a:lstStyle/>
          <a:p>
            <a:pPr marL="0" indent="0">
              <a:buNone/>
            </a:pPr>
            <a:endParaRPr lang="en-US" altLang="ja-JP" dirty="0"/>
          </a:p>
          <a:p>
            <a:pPr marL="0" indent="0">
              <a:buNone/>
            </a:pPr>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ja-JP" altLang="en-US" dirty="0"/>
          </a:p>
        </p:txBody>
      </p:sp>
      <p:sp>
        <p:nvSpPr>
          <p:cNvPr id="5" name="タイトル 1">
            <a:extLst>
              <a:ext uri="{FF2B5EF4-FFF2-40B4-BE49-F238E27FC236}">
                <a16:creationId xmlns:a16="http://schemas.microsoft.com/office/drawing/2014/main" id="{C005DDAF-2C10-F10F-9695-FCB6887BC678}"/>
              </a:ext>
            </a:extLst>
          </p:cNvPr>
          <p:cNvSpPr txBox="1">
            <a:spLocks/>
          </p:cNvSpPr>
          <p:nvPr/>
        </p:nvSpPr>
        <p:spPr>
          <a:xfrm>
            <a:off x="609600" y="1129384"/>
            <a:ext cx="10972800" cy="1143000"/>
          </a:xfrm>
          <a:prstGeom prst="rect">
            <a:avLst/>
          </a:prstGeom>
        </p:spPr>
        <p:txBody>
          <a:bodyPr vert="horz" lIns="0" rIns="0" bIns="0" rtlCol="0" anchor="b">
            <a:normAutofit fontScale="97500"/>
          </a:bodyPr>
          <a:lstStyle>
            <a:lvl1pPr algn="l" rtl="0" eaLnBrk="1" latinLnBrk="0" hangingPunct="1">
              <a:lnSpc>
                <a:spcPct val="80000"/>
              </a:lnSpc>
              <a:spcBef>
                <a:spcPct val="0"/>
              </a:spcBef>
              <a:buNone/>
              <a:defRPr kumimoji="1" sz="5000" b="0" kern="1200">
                <a:ln>
                  <a:noFill/>
                </a:ln>
                <a:solidFill>
                  <a:schemeClr val="tx2"/>
                </a:solidFill>
                <a:effectLst/>
                <a:latin typeface="Meiryo UI" panose="020B0604030504040204" pitchFamily="50" charset="-128"/>
                <a:ea typeface="Meiryo UI" panose="020B0604030504040204" pitchFamily="50" charset="-128"/>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1" lang="en-US" altLang="ja-JP" sz="5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
            </a:r>
            <a:br>
              <a:rPr kumimoji="1" lang="en-US" altLang="ja-JP" sz="5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br>
            <a:endParaRPr kumimoji="1" lang="ja-JP" altLang="en-US" sz="3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endParaRPr>
          </a:p>
        </p:txBody>
      </p:sp>
      <p:sp>
        <p:nvSpPr>
          <p:cNvPr id="12" name="テキスト ボックス 11">
            <a:extLst>
              <a:ext uri="{FF2B5EF4-FFF2-40B4-BE49-F238E27FC236}">
                <a16:creationId xmlns:a16="http://schemas.microsoft.com/office/drawing/2014/main" id="{058BDA19-4596-9A20-0708-A9D90D9B03FB}"/>
              </a:ext>
            </a:extLst>
          </p:cNvPr>
          <p:cNvSpPr txBox="1"/>
          <p:nvPr/>
        </p:nvSpPr>
        <p:spPr>
          <a:xfrm>
            <a:off x="695325" y="1802010"/>
            <a:ext cx="8046128" cy="646331"/>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①レクリエーション活動</a:t>
            </a:r>
          </a:p>
        </p:txBody>
      </p:sp>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84552">
            <a:off x="4049932" y="2871825"/>
            <a:ext cx="3242129" cy="2161419"/>
          </a:xfrm>
          <a:prstGeom prst="rect">
            <a:avLst/>
          </a:prstGeom>
        </p:spPr>
      </p:pic>
      <p:pic>
        <p:nvPicPr>
          <p:cNvPr id="6" name="図 5"/>
          <p:cNvPicPr>
            <a:picLocks noChangeAspect="1"/>
          </p:cNvPicPr>
          <p:nvPr/>
        </p:nvPicPr>
        <p:blipFill rotWithShape="1">
          <a:blip r:embed="rId3" cstate="print">
            <a:extLst>
              <a:ext uri="{28A0092B-C50C-407E-A947-70E740481C1C}">
                <a14:useLocalDpi xmlns:a14="http://schemas.microsoft.com/office/drawing/2010/main" val="0"/>
              </a:ext>
            </a:extLst>
          </a:blip>
          <a:srcRect t="22857"/>
          <a:stretch/>
        </p:blipFill>
        <p:spPr>
          <a:xfrm rot="21354145">
            <a:off x="1384143" y="4491935"/>
            <a:ext cx="3314952" cy="1917071"/>
          </a:xfrm>
          <a:prstGeom prst="rect">
            <a:avLst/>
          </a:prstGeom>
        </p:spPr>
      </p:pic>
      <p:pic>
        <p:nvPicPr>
          <p:cNvPr id="15" name="図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274055">
            <a:off x="5666636" y="4150120"/>
            <a:ext cx="3176797" cy="2118540"/>
          </a:xfrm>
          <a:prstGeom prst="rect">
            <a:avLst/>
          </a:prstGeom>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93241" y="2886950"/>
            <a:ext cx="3062597" cy="2041731"/>
          </a:xfrm>
          <a:prstGeom prst="rect">
            <a:avLst/>
          </a:prstGeom>
        </p:spPr>
      </p:pic>
      <p:sp>
        <p:nvSpPr>
          <p:cNvPr id="10" name="角丸四角形吹き出し 9"/>
          <p:cNvSpPr/>
          <p:nvPr/>
        </p:nvSpPr>
        <p:spPr>
          <a:xfrm>
            <a:off x="5573487" y="820474"/>
            <a:ext cx="4209142" cy="1875204"/>
          </a:xfrm>
          <a:prstGeom prst="wedgeRoundRectCallout">
            <a:avLst>
              <a:gd name="adj1" fmla="val 8829"/>
              <a:gd name="adj2" fmla="val 62407"/>
              <a:gd name="adj3" fmla="val 16667"/>
            </a:avLst>
          </a:prstGeom>
          <a:solidFill>
            <a:srgbClr val="FFFF00"/>
          </a:solidFill>
          <a:ln>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smtClean="0">
                <a:solidFill>
                  <a:srgbClr val="FF0000"/>
                </a:solidFill>
                <a:latin typeface="メイリオ" panose="020B0604030504040204" pitchFamily="50" charset="-128"/>
                <a:ea typeface="メイリオ" panose="020B0604030504040204" pitchFamily="50" charset="-128"/>
              </a:rPr>
              <a:t>スキースノボーツアー</a:t>
            </a:r>
            <a:endParaRPr kumimoji="1" lang="en-US" altLang="ja-JP" dirty="0" smtClean="0">
              <a:solidFill>
                <a:srgbClr val="FF0000"/>
              </a:solidFill>
              <a:latin typeface="メイリオ" panose="020B0604030504040204" pitchFamily="50" charset="-128"/>
              <a:ea typeface="メイリオ" panose="020B0604030504040204" pitchFamily="50" charset="-128"/>
            </a:endParaRPr>
          </a:p>
          <a:p>
            <a:pPr algn="ctr"/>
            <a:r>
              <a:rPr kumimoji="1" lang="ja-JP" altLang="en-US" dirty="0" smtClean="0">
                <a:solidFill>
                  <a:srgbClr val="FF0000"/>
                </a:solidFill>
                <a:latin typeface="メイリオ" panose="020B0604030504040204" pitchFamily="50" charset="-128"/>
                <a:ea typeface="メイリオ" panose="020B0604030504040204" pitchFamily="50" charset="-128"/>
              </a:rPr>
              <a:t>新年餅つき大会</a:t>
            </a:r>
            <a:endParaRPr kumimoji="1" lang="en-US" altLang="ja-JP" dirty="0" smtClean="0">
              <a:solidFill>
                <a:srgbClr val="FF0000"/>
              </a:solidFill>
              <a:latin typeface="メイリオ" panose="020B0604030504040204" pitchFamily="50" charset="-128"/>
              <a:ea typeface="メイリオ" panose="020B0604030504040204" pitchFamily="50" charset="-128"/>
            </a:endParaRPr>
          </a:p>
          <a:p>
            <a:pPr algn="ctr"/>
            <a:r>
              <a:rPr kumimoji="1" lang="ja-JP" altLang="en-US" dirty="0" smtClean="0">
                <a:solidFill>
                  <a:srgbClr val="FF0000"/>
                </a:solidFill>
                <a:latin typeface="メイリオ" panose="020B0604030504040204" pitchFamily="50" charset="-128"/>
                <a:ea typeface="メイリオ" panose="020B0604030504040204" pitchFamily="50" charset="-128"/>
              </a:rPr>
              <a:t>＆</a:t>
            </a:r>
            <a:endParaRPr kumimoji="1" lang="en-US" altLang="ja-JP" dirty="0" smtClean="0">
              <a:solidFill>
                <a:srgbClr val="FF0000"/>
              </a:solidFill>
              <a:latin typeface="メイリオ" panose="020B0604030504040204" pitchFamily="50" charset="-128"/>
              <a:ea typeface="メイリオ" panose="020B0604030504040204" pitchFamily="50" charset="-128"/>
            </a:endParaRPr>
          </a:p>
          <a:p>
            <a:pPr algn="ctr"/>
            <a:r>
              <a:rPr kumimoji="1" lang="ja-JP" altLang="en-US" dirty="0" smtClean="0">
                <a:solidFill>
                  <a:srgbClr val="FF0000"/>
                </a:solidFill>
                <a:latin typeface="メイリオ" panose="020B0604030504040204" pitchFamily="50" charset="-128"/>
                <a:ea typeface="メイリオ" panose="020B0604030504040204" pitchFamily="50" charset="-128"/>
              </a:rPr>
              <a:t>地域の子供たちとの交流・・・</a:t>
            </a:r>
            <a:r>
              <a:rPr kumimoji="1" lang="en-US" altLang="ja-JP" dirty="0" smtClean="0">
                <a:solidFill>
                  <a:srgbClr val="FF0000"/>
                </a:solidFill>
                <a:latin typeface="メイリオ" panose="020B0604030504040204" pitchFamily="50" charset="-128"/>
                <a:ea typeface="メイリオ" panose="020B0604030504040204" pitchFamily="50" charset="-128"/>
              </a:rPr>
              <a:t>etc.</a:t>
            </a:r>
          </a:p>
          <a:p>
            <a:pPr algn="ctr"/>
            <a:r>
              <a:rPr kumimoji="1" lang="ja-JP" altLang="en-US" dirty="0" smtClean="0">
                <a:solidFill>
                  <a:srgbClr val="FF0000"/>
                </a:solidFill>
                <a:latin typeface="メイリオ" panose="020B0604030504040204" pitchFamily="50" charset="-128"/>
                <a:ea typeface="メイリオ" panose="020B0604030504040204" pitchFamily="50" charset="-128"/>
              </a:rPr>
              <a:t>みんなで参加する楽しい行事が盛り沢山です！！</a:t>
            </a:r>
            <a:endParaRPr kumimoji="1" lang="ja-JP" altLang="en-US" dirty="0">
              <a:solidFill>
                <a:srgbClr val="FF0000"/>
              </a:solidFill>
              <a:latin typeface="メイリオ" panose="020B0604030504040204" pitchFamily="50" charset="-128"/>
              <a:ea typeface="メイリオ" panose="020B0604030504040204" pitchFamily="50" charset="-128"/>
            </a:endParaRPr>
          </a:p>
        </p:txBody>
      </p:sp>
      <p:pic>
        <p:nvPicPr>
          <p:cNvPr id="14" name="図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9058" y="2437726"/>
            <a:ext cx="3003887" cy="2252915"/>
          </a:xfrm>
          <a:prstGeom prst="rect">
            <a:avLst/>
          </a:prstGeom>
        </p:spPr>
      </p:pic>
    </p:spTree>
    <p:extLst>
      <p:ext uri="{BB962C8B-B14F-4D97-AF65-F5344CB8AC3E}">
        <p14:creationId xmlns:p14="http://schemas.microsoft.com/office/powerpoint/2010/main" val="89427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885063"/>
            <a:ext cx="10972800" cy="1143000"/>
          </a:xfrm>
        </p:spPr>
        <p:txBody>
          <a:bodyPr>
            <a:normAutofit/>
          </a:bodyPr>
          <a:lstStyle/>
          <a:p>
            <a:r>
              <a:rPr lang="ja-JP" altLang="en-US" sz="4400" b="1" dirty="0">
                <a:solidFill>
                  <a:schemeClr val="tx1"/>
                </a:solidFill>
              </a:rPr>
              <a:t>②じちろう共済</a:t>
            </a:r>
            <a:br>
              <a:rPr lang="ja-JP" altLang="en-US" sz="4400" b="1" dirty="0">
                <a:solidFill>
                  <a:schemeClr val="tx1"/>
                </a:solidFill>
              </a:rPr>
            </a:br>
            <a:endParaRPr kumimoji="1" lang="ja-JP" altLang="en-US" sz="4400" dirty="0">
              <a:solidFill>
                <a:schemeClr val="tx1"/>
              </a:solidFill>
            </a:endParaRPr>
          </a:p>
        </p:txBody>
      </p:sp>
      <p:sp>
        <p:nvSpPr>
          <p:cNvPr id="4" name="スライド番号プレースホルダー 3"/>
          <p:cNvSpPr>
            <a:spLocks noGrp="1"/>
          </p:cNvSpPr>
          <p:nvPr>
            <p:ph type="sldNum" sz="quarter" idx="12"/>
          </p:nvPr>
        </p:nvSpPr>
        <p:spPr/>
        <p:txBody>
          <a:bodyPr/>
          <a:lstStyle/>
          <a:p>
            <a:pPr rtl="0"/>
            <a:fld id="{401CF334-2D5C-4859-84A6-CA7E6E43FAEB}" type="slidenum">
              <a:rPr lang="en-US" altLang="ja-JP" noProof="0" smtClean="0"/>
              <a:t>7</a:t>
            </a:fld>
            <a:endParaRPr lang="ja-JP" altLang="en-US" noProof="0" dirty="0"/>
          </a:p>
        </p:txBody>
      </p:sp>
      <p:sp>
        <p:nvSpPr>
          <p:cNvPr id="6" name="四角形: 角を丸くする 2">
            <a:extLst>
              <a:ext uri="{FF2B5EF4-FFF2-40B4-BE49-F238E27FC236}">
                <a16:creationId xmlns:a16="http://schemas.microsoft.com/office/drawing/2014/main" id="{49589A95-4597-6842-C143-3B6316856D61}"/>
              </a:ext>
            </a:extLst>
          </p:cNvPr>
          <p:cNvSpPr>
            <a:spLocks noGrp="1"/>
          </p:cNvSpPr>
          <p:nvPr>
            <p:ph idx="1"/>
          </p:nvPr>
        </p:nvSpPr>
        <p:spPr>
          <a:xfrm>
            <a:off x="476434" y="1571672"/>
            <a:ext cx="10972800" cy="4920568"/>
          </a:xfrm>
          <a:prstGeom prst="roundRect">
            <a:avLst/>
          </a:prstGeom>
          <a:solidFill>
            <a:schemeClr val="accent3">
              <a:lumMod val="20000"/>
              <a:lumOff val="80000"/>
            </a:schemeClr>
          </a:solidFill>
          <a:ln w="0">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normAutofit/>
          </a:bodyPr>
          <a:lstStyle/>
          <a:p>
            <a:r>
              <a:rPr lang="ja-JP" altLang="en-US" sz="2000" dirty="0">
                <a:solidFill>
                  <a:schemeClr val="tx2">
                    <a:lumMod val="75000"/>
                  </a:schemeClr>
                </a:solidFill>
                <a:latin typeface="Meiryo UI" panose="020B0604030504040204" pitchFamily="50" charset="-128"/>
                <a:ea typeface="Meiryo UI" panose="020B0604030504040204" pitchFamily="50" charset="-128"/>
              </a:rPr>
              <a:t>組合員のための助け合いの制度で自治労組合員しか使えない制度です。</a:t>
            </a:r>
            <a:endParaRPr lang="en-US" altLang="ja-JP" sz="2000" dirty="0">
              <a:solidFill>
                <a:schemeClr val="tx2">
                  <a:lumMod val="75000"/>
                </a:schemeClr>
              </a:solidFill>
              <a:latin typeface="Meiryo UI" panose="020B0604030504040204" pitchFamily="50" charset="-128"/>
              <a:ea typeface="Meiryo UI" panose="020B0604030504040204" pitchFamily="50" charset="-128"/>
            </a:endParaRPr>
          </a:p>
          <a:p>
            <a:r>
              <a:rPr lang="ja-JP" altLang="en-US" sz="2000" dirty="0">
                <a:solidFill>
                  <a:schemeClr val="tx2">
                    <a:lumMod val="75000"/>
                  </a:schemeClr>
                </a:solidFill>
                <a:latin typeface="Meiryo UI" panose="020B0604030504040204" pitchFamily="50" charset="-128"/>
                <a:ea typeface="Meiryo UI" panose="020B0604030504040204" pitchFamily="50" charset="-128"/>
              </a:rPr>
              <a:t>生命保険にあたる、じちろう団体生命共済、車の任意保険のマイカー共済、積立型の 長期共済・税制適格年金など、皆さんの生活をサポートします。</a:t>
            </a:r>
            <a:endParaRPr lang="en-US" altLang="ja-JP" sz="2000" dirty="0">
              <a:solidFill>
                <a:schemeClr val="tx2">
                  <a:lumMod val="75000"/>
                </a:schemeClr>
              </a:solidFill>
              <a:latin typeface="Meiryo UI" panose="020B0604030504040204" pitchFamily="50" charset="-128"/>
              <a:ea typeface="Meiryo UI" panose="020B0604030504040204" pitchFamily="50" charset="-128"/>
            </a:endParaRPr>
          </a:p>
          <a:p>
            <a:r>
              <a:rPr lang="ja-JP" altLang="en-US" sz="2000" dirty="0">
                <a:solidFill>
                  <a:schemeClr val="tx2">
                    <a:lumMod val="75000"/>
                  </a:schemeClr>
                </a:solidFill>
                <a:latin typeface="Meiryo UI" panose="020B0604030504040204" pitchFamily="50" charset="-128"/>
                <a:ea typeface="Meiryo UI" panose="020B0604030504040204" pitchFamily="50" charset="-128"/>
              </a:rPr>
              <a:t>全国で約</a:t>
            </a:r>
            <a:r>
              <a:rPr lang="en-US" altLang="ja-JP" sz="2000" dirty="0">
                <a:solidFill>
                  <a:schemeClr val="tx2">
                    <a:lumMod val="75000"/>
                  </a:schemeClr>
                </a:solidFill>
                <a:latin typeface="Meiryo UI" panose="020B0604030504040204" pitchFamily="50" charset="-128"/>
                <a:ea typeface="Meiryo UI" panose="020B0604030504040204" pitchFamily="50" charset="-128"/>
              </a:rPr>
              <a:t>50</a:t>
            </a:r>
            <a:r>
              <a:rPr lang="ja-JP" altLang="en-US" sz="2000" dirty="0">
                <a:solidFill>
                  <a:schemeClr val="tx2">
                    <a:lumMod val="75000"/>
                  </a:schemeClr>
                </a:solidFill>
                <a:latin typeface="Meiryo UI" panose="020B0604030504040204" pitchFamily="50" charset="-128"/>
                <a:ea typeface="Meiryo UI" panose="020B0604030504040204" pitchFamily="50" charset="-128"/>
              </a:rPr>
              <a:t>万人が利用しています。</a:t>
            </a:r>
            <a:endParaRPr lang="en-US" altLang="ja-JP" sz="2000" dirty="0">
              <a:solidFill>
                <a:schemeClr val="tx2">
                  <a:lumMod val="75000"/>
                </a:schemeClr>
              </a:solidFill>
              <a:latin typeface="Meiryo UI" panose="020B0604030504040204" pitchFamily="50" charset="-128"/>
              <a:ea typeface="Meiryo UI" panose="020B0604030504040204" pitchFamily="50" charset="-128"/>
            </a:endParaRPr>
          </a:p>
          <a:p>
            <a:pPr marL="0" indent="0">
              <a:buNone/>
            </a:pPr>
            <a:r>
              <a:rPr lang="ja-JP" altLang="en-US" sz="2000" dirty="0">
                <a:solidFill>
                  <a:schemeClr val="tx2">
                    <a:lumMod val="75000"/>
                  </a:schemeClr>
                </a:solidFill>
                <a:latin typeface="Meiryo UI" panose="020B0604030504040204" pitchFamily="50" charset="-128"/>
                <a:ea typeface="Meiryo UI" panose="020B0604030504040204" pitchFamily="50" charset="-128"/>
              </a:rPr>
              <a:t>　</a:t>
            </a:r>
            <a:r>
              <a:rPr lang="en-US" altLang="ja-JP" sz="2000" dirty="0">
                <a:solidFill>
                  <a:schemeClr val="tx2">
                    <a:lumMod val="75000"/>
                  </a:schemeClr>
                </a:solidFill>
                <a:latin typeface="Meiryo UI" panose="020B0604030504040204" pitchFamily="50" charset="-128"/>
                <a:ea typeface="Meiryo UI" panose="020B0604030504040204" pitchFamily="50" charset="-128"/>
              </a:rPr>
              <a:t>30</a:t>
            </a:r>
            <a:r>
              <a:rPr lang="ja-JP" altLang="en-US" sz="2000" dirty="0">
                <a:solidFill>
                  <a:schemeClr val="tx2">
                    <a:lumMod val="75000"/>
                  </a:schemeClr>
                </a:solidFill>
                <a:latin typeface="Meiryo UI" panose="020B0604030504040204" pitchFamily="50" charset="-128"/>
                <a:ea typeface="Meiryo UI" panose="020B0604030504040204" pitchFamily="50" charset="-128"/>
              </a:rPr>
              <a:t>歳以下の方は、まずは最低保障で安心を手に入れましょう</a:t>
            </a:r>
            <a:r>
              <a:rPr lang="ja-JP" altLang="en-US" sz="2000" b="1" dirty="0">
                <a:solidFill>
                  <a:schemeClr val="tx2">
                    <a:lumMod val="75000"/>
                  </a:schemeClr>
                </a:solidFill>
                <a:latin typeface="Meiryo UI" panose="020B0604030504040204" pitchFamily="50" charset="-128"/>
                <a:ea typeface="Meiryo UI" panose="020B0604030504040204" pitchFamily="50" charset="-128"/>
              </a:rPr>
              <a:t>。</a:t>
            </a:r>
            <a:endParaRPr lang="en-US" altLang="ja-JP" sz="2000" b="1" dirty="0">
              <a:solidFill>
                <a:schemeClr val="tx2">
                  <a:lumMod val="75000"/>
                </a:schemeClr>
              </a:solidFill>
              <a:latin typeface="Meiryo UI" panose="020B0604030504040204" pitchFamily="50" charset="-128"/>
              <a:ea typeface="Meiryo UI" panose="020B0604030504040204" pitchFamily="50" charset="-128"/>
            </a:endParaRPr>
          </a:p>
          <a:p>
            <a:pPr marL="0" indent="0">
              <a:buNone/>
            </a:pPr>
            <a:endParaRPr lang="en-US" altLang="ja-JP" sz="2400" b="1" dirty="0">
              <a:solidFill>
                <a:schemeClr val="tx2">
                  <a:lumMod val="75000"/>
                </a:schemeClr>
              </a:solidFill>
              <a:latin typeface="Meiryo UI" panose="020B0604030504040204" pitchFamily="50" charset="-128"/>
              <a:ea typeface="Meiryo UI" panose="020B0604030504040204" pitchFamily="50" charset="-128"/>
            </a:endParaRPr>
          </a:p>
          <a:p>
            <a:pPr marL="0" indent="0">
              <a:buNone/>
            </a:pPr>
            <a:endParaRPr lang="en-US" altLang="ja-JP" sz="2400" b="1" dirty="0">
              <a:solidFill>
                <a:schemeClr val="tx2">
                  <a:lumMod val="75000"/>
                </a:schemeClr>
              </a:solidFill>
              <a:latin typeface="Meiryo UI" panose="020B0604030504040204" pitchFamily="50" charset="-128"/>
              <a:ea typeface="Meiryo UI" panose="020B0604030504040204" pitchFamily="50" charset="-128"/>
            </a:endParaRPr>
          </a:p>
          <a:p>
            <a:pPr marL="0" indent="0">
              <a:buNone/>
            </a:pPr>
            <a:endParaRPr lang="en-US" altLang="ja-JP" sz="2400" b="1" dirty="0">
              <a:solidFill>
                <a:schemeClr val="tx2">
                  <a:lumMod val="75000"/>
                </a:schemeClr>
              </a:solidFill>
              <a:latin typeface="Meiryo UI" panose="020B0604030504040204" pitchFamily="50" charset="-128"/>
              <a:ea typeface="Meiryo UI" panose="020B0604030504040204" pitchFamily="50" charset="-128"/>
            </a:endParaRPr>
          </a:p>
          <a:p>
            <a:pPr marL="0" indent="0">
              <a:buNone/>
            </a:pPr>
            <a:endParaRPr lang="en-US" altLang="ja-JP" sz="2400" b="1" dirty="0">
              <a:solidFill>
                <a:schemeClr val="tx2">
                  <a:lumMod val="75000"/>
                </a:schemeClr>
              </a:solidFill>
              <a:latin typeface="Meiryo UI" panose="020B0604030504040204" pitchFamily="50" charset="-128"/>
              <a:ea typeface="Meiryo UI" panose="020B0604030504040204" pitchFamily="50" charset="-128"/>
            </a:endParaRPr>
          </a:p>
          <a:p>
            <a:pPr marL="0" indent="0">
              <a:buNone/>
            </a:pPr>
            <a:r>
              <a:rPr lang="ja-JP" altLang="en-US" sz="2800" b="1" dirty="0">
                <a:solidFill>
                  <a:schemeClr val="tx2">
                    <a:lumMod val="75000"/>
                  </a:schemeClr>
                </a:solidFill>
                <a:latin typeface="Meiryo UI" panose="020B0604030504040204" pitchFamily="50" charset="-128"/>
                <a:ea typeface="Meiryo UI" panose="020B0604030504040204" pitchFamily="50" charset="-128"/>
              </a:rPr>
              <a:t>⇒</a:t>
            </a:r>
            <a:r>
              <a:rPr lang="ja-JP" altLang="en-US" sz="2800" b="1" u="sng" dirty="0">
                <a:solidFill>
                  <a:schemeClr val="tx2">
                    <a:lumMod val="75000"/>
                  </a:schemeClr>
                </a:solidFill>
                <a:latin typeface="Meiryo UI" panose="020B0604030504040204" pitchFamily="50" charset="-128"/>
                <a:ea typeface="Meiryo UI" panose="020B0604030504040204" pitchFamily="50" charset="-128"/>
              </a:rPr>
              <a:t>じちろう共済を利用することで、使えるお金を増やしましょう。</a:t>
            </a:r>
            <a:endParaRPr lang="en-US" altLang="ja-JP" sz="2800" b="1" u="sng" dirty="0">
              <a:solidFill>
                <a:schemeClr val="tx2">
                  <a:lumMod val="75000"/>
                </a:schemeClr>
              </a:solidFill>
              <a:latin typeface="Meiryo UI" panose="020B0604030504040204" pitchFamily="50" charset="-128"/>
              <a:ea typeface="Meiryo UI" panose="020B0604030504040204" pitchFamily="50" charset="-128"/>
            </a:endParaRPr>
          </a:p>
          <a:p>
            <a:pPr marL="0" indent="0">
              <a:buNone/>
            </a:pPr>
            <a:endParaRPr lang="en-US" altLang="ja-JP" sz="2400" b="1" dirty="0">
              <a:solidFill>
                <a:schemeClr val="tx2">
                  <a:lumMod val="75000"/>
                </a:schemeClr>
              </a:solidFill>
              <a:latin typeface="Meiryo UI" panose="020B0604030504040204" pitchFamily="50" charset="-128"/>
              <a:ea typeface="Meiryo UI" panose="020B0604030504040204" pitchFamily="50" charset="-128"/>
            </a:endParaRPr>
          </a:p>
        </p:txBody>
      </p:sp>
      <p:sp>
        <p:nvSpPr>
          <p:cNvPr id="7" name="角丸四角形吹き出し 6"/>
          <p:cNvSpPr/>
          <p:nvPr/>
        </p:nvSpPr>
        <p:spPr>
          <a:xfrm>
            <a:off x="5514975" y="586612"/>
            <a:ext cx="3886200" cy="686609"/>
          </a:xfrm>
          <a:prstGeom prst="wedgeRoundRectCallout">
            <a:avLst>
              <a:gd name="adj1" fmla="val -71568"/>
              <a:gd name="adj2" fmla="val 37529"/>
              <a:gd name="adj3" fmla="val 16667"/>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3200" dirty="0">
                <a:latin typeface="Meiryo UI" panose="020B0604030504040204" pitchFamily="50" charset="-128"/>
                <a:ea typeface="Meiryo UI" panose="020B0604030504040204" pitchFamily="50" charset="-128"/>
              </a:rPr>
              <a:t>組合加入の特典！</a:t>
            </a:r>
          </a:p>
        </p:txBody>
      </p:sp>
      <p:sp>
        <p:nvSpPr>
          <p:cNvPr id="11" name="Rectangle 2">
            <a:extLst>
              <a:ext uri="{FF2B5EF4-FFF2-40B4-BE49-F238E27FC236}">
                <a16:creationId xmlns:a16="http://schemas.microsoft.com/office/drawing/2014/main" id="{C81CF39C-F49A-799C-4B96-AFCF2ECC6502}"/>
              </a:ext>
            </a:extLst>
          </p:cNvPr>
          <p:cNvSpPr>
            <a:spLocks noChangeArrowheads="1"/>
          </p:cNvSpPr>
          <p:nvPr/>
        </p:nvSpPr>
        <p:spPr bwMode="auto">
          <a:xfrm>
            <a:off x="915197" y="3689032"/>
            <a:ext cx="9492338" cy="1477328"/>
          </a:xfrm>
          <a:prstGeom prst="rect">
            <a:avLst/>
          </a:prstGeom>
          <a:solidFill>
            <a:schemeClr val="accent3">
              <a:lumMod val="20000"/>
              <a:lumOff val="80000"/>
            </a:schemeClr>
          </a:solidFill>
          <a:ln w="317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indent="0">
              <a:buNone/>
            </a:pPr>
            <a:r>
              <a:rPr lang="en-US" altLang="ja-JP" sz="2400" b="1" dirty="0">
                <a:solidFill>
                  <a:schemeClr val="tx2">
                    <a:lumMod val="75000"/>
                  </a:schemeClr>
                </a:solidFill>
                <a:latin typeface="Meiryo UI" panose="020B0604030504040204" pitchFamily="50" charset="-128"/>
                <a:ea typeface="Meiryo UI" panose="020B0604030504040204" pitchFamily="50" charset="-128"/>
              </a:rPr>
              <a:t>A</a:t>
            </a:r>
            <a:r>
              <a:rPr lang="ja-JP" altLang="en-US" sz="2400" b="1" dirty="0">
                <a:solidFill>
                  <a:schemeClr val="tx2">
                    <a:lumMod val="75000"/>
                  </a:schemeClr>
                </a:solidFill>
                <a:latin typeface="Meiryo UI" panose="020B0604030504040204" pitchFamily="50" charset="-128"/>
                <a:ea typeface="Meiryo UI" panose="020B0604030504040204" pitchFamily="50" charset="-128"/>
              </a:rPr>
              <a:t>型</a:t>
            </a:r>
            <a:r>
              <a:rPr lang="en-US" altLang="ja-JP" sz="2400" b="1" dirty="0">
                <a:solidFill>
                  <a:schemeClr val="tx2">
                    <a:lumMod val="75000"/>
                  </a:schemeClr>
                </a:solidFill>
                <a:latin typeface="Meiryo UI" panose="020B0604030504040204" pitchFamily="50" charset="-128"/>
                <a:ea typeface="Meiryo UI" panose="020B0604030504040204" pitchFamily="50" charset="-128"/>
              </a:rPr>
              <a:t>23</a:t>
            </a:r>
            <a:r>
              <a:rPr lang="ja-JP" altLang="en-US" sz="2400" b="1" dirty="0">
                <a:solidFill>
                  <a:schemeClr val="tx2">
                    <a:lumMod val="75000"/>
                  </a:schemeClr>
                </a:solidFill>
                <a:latin typeface="Meiryo UI" panose="020B0604030504040204" pitchFamily="50" charset="-128"/>
                <a:ea typeface="Meiryo UI" panose="020B0604030504040204" pitchFamily="50" charset="-128"/>
              </a:rPr>
              <a:t>コース　死亡</a:t>
            </a:r>
            <a:r>
              <a:rPr lang="en-US" altLang="ja-JP" sz="2400" b="1" dirty="0">
                <a:solidFill>
                  <a:schemeClr val="tx2">
                    <a:lumMod val="75000"/>
                  </a:schemeClr>
                </a:solidFill>
                <a:latin typeface="Meiryo UI" panose="020B0604030504040204" pitchFamily="50" charset="-128"/>
                <a:ea typeface="Meiryo UI" panose="020B0604030504040204" pitchFamily="50" charset="-128"/>
              </a:rPr>
              <a:t>100</a:t>
            </a:r>
            <a:r>
              <a:rPr lang="ja-JP" altLang="en-US" sz="2400" b="1" dirty="0">
                <a:solidFill>
                  <a:schemeClr val="tx2">
                    <a:lumMod val="75000"/>
                  </a:schemeClr>
                </a:solidFill>
                <a:latin typeface="Meiryo UI" panose="020B0604030504040204" pitchFamily="50" charset="-128"/>
                <a:ea typeface="Meiryo UI" panose="020B0604030504040204" pitchFamily="50" charset="-128"/>
              </a:rPr>
              <a:t>万円、入院日額</a:t>
            </a:r>
            <a:r>
              <a:rPr lang="en-US" altLang="ja-JP" sz="2400" b="1" dirty="0">
                <a:solidFill>
                  <a:schemeClr val="tx2">
                    <a:lumMod val="75000"/>
                  </a:schemeClr>
                </a:solidFill>
                <a:latin typeface="Meiryo UI" panose="020B0604030504040204" pitchFamily="50" charset="-128"/>
                <a:ea typeface="Meiryo UI" panose="020B0604030504040204" pitchFamily="50" charset="-128"/>
              </a:rPr>
              <a:t>3000</a:t>
            </a:r>
            <a:r>
              <a:rPr lang="ja-JP" altLang="en-US" sz="2400" b="1" dirty="0">
                <a:solidFill>
                  <a:schemeClr val="tx2">
                    <a:lumMod val="75000"/>
                  </a:schemeClr>
                </a:solidFill>
                <a:latin typeface="Meiryo UI" panose="020B0604030504040204" pitchFamily="50" charset="-128"/>
                <a:ea typeface="Meiryo UI" panose="020B0604030504040204" pitchFamily="50" charset="-128"/>
              </a:rPr>
              <a:t>円</a:t>
            </a:r>
            <a:endParaRPr lang="en-US" altLang="ja-JP" sz="2400" b="1" dirty="0">
              <a:solidFill>
                <a:schemeClr val="tx2">
                  <a:lumMod val="75000"/>
                </a:schemeClr>
              </a:solidFill>
              <a:latin typeface="Meiryo UI" panose="020B0604030504040204" pitchFamily="50" charset="-128"/>
              <a:ea typeface="Meiryo UI" panose="020B0604030504040204" pitchFamily="50" charset="-128"/>
            </a:endParaRPr>
          </a:p>
          <a:p>
            <a:pPr marL="0" indent="0">
              <a:buNone/>
            </a:pPr>
            <a:r>
              <a:rPr lang="ja-JP" altLang="en-US" sz="2400" b="1" dirty="0">
                <a:solidFill>
                  <a:schemeClr val="tx2">
                    <a:lumMod val="75000"/>
                  </a:schemeClr>
                </a:solidFill>
                <a:latin typeface="Meiryo UI" panose="020B0604030504040204" pitchFamily="50" charset="-128"/>
                <a:ea typeface="Meiryo UI" panose="020B0604030504040204" pitchFamily="50" charset="-128"/>
              </a:rPr>
              <a:t>月額　男性</a:t>
            </a:r>
            <a:r>
              <a:rPr lang="en-US" altLang="ja-JP" sz="2400" b="1" dirty="0">
                <a:solidFill>
                  <a:schemeClr val="tx2">
                    <a:lumMod val="75000"/>
                  </a:schemeClr>
                </a:solidFill>
                <a:latin typeface="Meiryo UI" panose="020B0604030504040204" pitchFamily="50" charset="-128"/>
                <a:ea typeface="Meiryo UI" panose="020B0604030504040204" pitchFamily="50" charset="-128"/>
              </a:rPr>
              <a:t>1,198</a:t>
            </a:r>
            <a:r>
              <a:rPr lang="ja-JP" altLang="en-US" sz="2400" b="1" dirty="0">
                <a:solidFill>
                  <a:schemeClr val="tx2">
                    <a:lumMod val="75000"/>
                  </a:schemeClr>
                </a:solidFill>
                <a:latin typeface="Meiryo UI" panose="020B0604030504040204" pitchFamily="50" charset="-128"/>
                <a:ea typeface="Meiryo UI" panose="020B0604030504040204" pitchFamily="50" charset="-128"/>
              </a:rPr>
              <a:t>円　女性</a:t>
            </a:r>
            <a:r>
              <a:rPr lang="en-US" altLang="ja-JP" sz="2400" b="1" dirty="0">
                <a:solidFill>
                  <a:schemeClr val="tx2">
                    <a:lumMod val="75000"/>
                  </a:schemeClr>
                </a:solidFill>
                <a:latin typeface="Meiryo UI" panose="020B0604030504040204" pitchFamily="50" charset="-128"/>
                <a:ea typeface="Meiryo UI" panose="020B0604030504040204" pitchFamily="50" charset="-128"/>
              </a:rPr>
              <a:t>1,414</a:t>
            </a:r>
            <a:r>
              <a:rPr lang="ja-JP" altLang="en-US" sz="2400" b="1" dirty="0">
                <a:solidFill>
                  <a:schemeClr val="tx2">
                    <a:lumMod val="75000"/>
                  </a:schemeClr>
                </a:solidFill>
                <a:latin typeface="Meiryo UI" panose="020B0604030504040204" pitchFamily="50" charset="-128"/>
                <a:ea typeface="Meiryo UI" panose="020B0604030504040204" pitchFamily="50" charset="-128"/>
              </a:rPr>
              <a:t>円</a:t>
            </a:r>
            <a:endParaRPr lang="en-US" altLang="ja-JP" sz="2400" b="1" dirty="0">
              <a:solidFill>
                <a:schemeClr val="tx2">
                  <a:lumMod val="75000"/>
                </a:schemeClr>
              </a:solidFill>
              <a:latin typeface="Meiryo UI" panose="020B0604030504040204" pitchFamily="50" charset="-128"/>
              <a:ea typeface="Meiryo UI" panose="020B0604030504040204" pitchFamily="50" charset="-128"/>
            </a:endParaRPr>
          </a:p>
          <a:p>
            <a:pPr marL="0" indent="0">
              <a:buNone/>
            </a:pPr>
            <a:r>
              <a:rPr lang="ja-JP" altLang="en-US" sz="2400" b="1" dirty="0">
                <a:solidFill>
                  <a:schemeClr val="tx2">
                    <a:lumMod val="75000"/>
                  </a:schemeClr>
                </a:solidFill>
                <a:latin typeface="Meiryo UI" panose="020B0604030504040204" pitchFamily="50" charset="-128"/>
                <a:ea typeface="Meiryo UI" panose="020B0604030504040204" pitchFamily="50" charset="-128"/>
              </a:rPr>
              <a:t>割戻率　</a:t>
            </a:r>
            <a:r>
              <a:rPr lang="en-US" altLang="ja-JP" sz="2400" b="1" dirty="0">
                <a:solidFill>
                  <a:schemeClr val="tx2">
                    <a:lumMod val="75000"/>
                  </a:schemeClr>
                </a:solidFill>
                <a:latin typeface="Meiryo UI" panose="020B0604030504040204" pitchFamily="50" charset="-128"/>
                <a:ea typeface="Meiryo UI" panose="020B0604030504040204" pitchFamily="50" charset="-128"/>
              </a:rPr>
              <a:t>2022</a:t>
            </a:r>
            <a:r>
              <a:rPr lang="ja-JP" altLang="en-US" sz="2400" b="1" dirty="0">
                <a:solidFill>
                  <a:schemeClr val="tx2">
                    <a:lumMod val="75000"/>
                  </a:schemeClr>
                </a:solidFill>
                <a:latin typeface="Meiryo UI" panose="020B0604030504040204" pitchFamily="50" charset="-128"/>
                <a:ea typeface="Meiryo UI" panose="020B0604030504040204" pitchFamily="50" charset="-128"/>
              </a:rPr>
              <a:t>年</a:t>
            </a:r>
            <a:r>
              <a:rPr lang="en-US" altLang="ja-JP" sz="2400" b="1" dirty="0">
                <a:solidFill>
                  <a:schemeClr val="tx2">
                    <a:lumMod val="75000"/>
                  </a:schemeClr>
                </a:solidFill>
                <a:latin typeface="Meiryo UI" panose="020B0604030504040204" pitchFamily="50" charset="-128"/>
                <a:ea typeface="Meiryo UI" panose="020B0604030504040204" pitchFamily="50" charset="-128"/>
              </a:rPr>
              <a:t>18.1</a:t>
            </a:r>
            <a:r>
              <a:rPr lang="ja-JP" altLang="en-US" sz="2400" b="1" dirty="0">
                <a:solidFill>
                  <a:schemeClr val="tx2">
                    <a:lumMod val="75000"/>
                  </a:schemeClr>
                </a:solidFill>
                <a:latin typeface="Meiryo UI" panose="020B0604030504040204" pitchFamily="50" charset="-128"/>
                <a:ea typeface="Meiryo UI" panose="020B0604030504040204" pitchFamily="50" charset="-128"/>
              </a:rPr>
              <a:t>％　　　</a:t>
            </a:r>
            <a:r>
              <a:rPr lang="en-US" altLang="ja-JP" sz="2400" b="1" dirty="0">
                <a:solidFill>
                  <a:schemeClr val="tx2">
                    <a:lumMod val="75000"/>
                  </a:schemeClr>
                </a:solidFill>
                <a:latin typeface="Meiryo UI" panose="020B0604030504040204" pitchFamily="50" charset="-128"/>
                <a:ea typeface="Meiryo UI" panose="020B0604030504040204" pitchFamily="50" charset="-128"/>
              </a:rPr>
              <a:t>2023</a:t>
            </a:r>
            <a:r>
              <a:rPr lang="ja-JP" altLang="en-US" sz="2400" b="1" dirty="0">
                <a:solidFill>
                  <a:schemeClr val="tx2">
                    <a:lumMod val="75000"/>
                  </a:schemeClr>
                </a:solidFill>
                <a:latin typeface="Meiryo UI" panose="020B0604030504040204" pitchFamily="50" charset="-128"/>
                <a:ea typeface="Meiryo UI" panose="020B0604030504040204" pitchFamily="50" charset="-128"/>
              </a:rPr>
              <a:t>年　　約</a:t>
            </a:r>
            <a:r>
              <a:rPr lang="en-US" altLang="ja-JP" sz="2400" b="1" dirty="0">
                <a:solidFill>
                  <a:schemeClr val="tx2">
                    <a:lumMod val="75000"/>
                  </a:schemeClr>
                </a:solidFill>
                <a:latin typeface="Meiryo UI" panose="020B0604030504040204" pitchFamily="50" charset="-128"/>
                <a:ea typeface="Meiryo UI" panose="020B0604030504040204" pitchFamily="50" charset="-128"/>
              </a:rPr>
              <a:t>12</a:t>
            </a:r>
            <a:r>
              <a:rPr lang="ja-JP" altLang="en-US" sz="2400" b="1" dirty="0">
                <a:solidFill>
                  <a:schemeClr val="tx2">
                    <a:lumMod val="75000"/>
                  </a:schemeClr>
                </a:solidFill>
                <a:latin typeface="Meiryo UI" panose="020B0604030504040204" pitchFamily="50" charset="-128"/>
                <a:ea typeface="Meiryo UI" panose="020B0604030504040204" pitchFamily="50" charset="-128"/>
              </a:rPr>
              <a:t>％</a:t>
            </a:r>
            <a:endParaRPr lang="en-US" altLang="ja-JP" sz="2400" b="1" dirty="0">
              <a:solidFill>
                <a:schemeClr val="tx2">
                  <a:lumMod val="75000"/>
                </a:schemeClr>
              </a:solidFill>
              <a:latin typeface="Meiryo UI" panose="020B0604030504040204" pitchFamily="50" charset="-128"/>
              <a:ea typeface="Meiryo UI" panose="020B0604030504040204" pitchFamily="50" charset="-128"/>
            </a:endParaRPr>
          </a:p>
          <a:p>
            <a:pPr marL="0" indent="0">
              <a:buNone/>
            </a:pPr>
            <a:r>
              <a:rPr lang="en-US" altLang="ja-JP" b="1" dirty="0">
                <a:solidFill>
                  <a:schemeClr val="tx2">
                    <a:lumMod val="75000"/>
                  </a:schemeClr>
                </a:solidFill>
                <a:latin typeface="Meiryo UI" panose="020B0604030504040204" pitchFamily="50" charset="-128"/>
                <a:ea typeface="Meiryo UI" panose="020B0604030504040204" pitchFamily="50" charset="-128"/>
              </a:rPr>
              <a:t>※</a:t>
            </a:r>
            <a:r>
              <a:rPr lang="ja-JP" altLang="en-US" b="1" dirty="0">
                <a:solidFill>
                  <a:schemeClr val="tx2">
                    <a:lumMod val="75000"/>
                  </a:schemeClr>
                </a:solidFill>
                <a:latin typeface="Meiryo UI" panose="020B0604030504040204" pitchFamily="50" charset="-128"/>
                <a:ea typeface="Meiryo UI" panose="020B0604030504040204" pitchFamily="50" charset="-128"/>
              </a:rPr>
              <a:t>　帝王切開娩出術、子宮筋腫も給付の対象　入院日額の最高倍率（</a:t>
            </a:r>
            <a:r>
              <a:rPr lang="en-US" altLang="ja-JP" b="1" dirty="0">
                <a:solidFill>
                  <a:schemeClr val="tx2">
                    <a:lumMod val="75000"/>
                  </a:schemeClr>
                </a:solidFill>
                <a:latin typeface="Meiryo UI" panose="020B0604030504040204" pitchFamily="50" charset="-128"/>
                <a:ea typeface="Meiryo UI" panose="020B0604030504040204" pitchFamily="50" charset="-128"/>
              </a:rPr>
              <a:t>40</a:t>
            </a:r>
            <a:r>
              <a:rPr lang="ja-JP" altLang="en-US" b="1" dirty="0">
                <a:solidFill>
                  <a:schemeClr val="tx2">
                    <a:lumMod val="75000"/>
                  </a:schemeClr>
                </a:solidFill>
                <a:latin typeface="Meiryo UI" panose="020B0604030504040204" pitchFamily="50" charset="-128"/>
                <a:ea typeface="Meiryo UI" panose="020B0604030504040204" pitchFamily="50" charset="-128"/>
              </a:rPr>
              <a:t>倍）で支払います。</a:t>
            </a:r>
            <a:endParaRPr lang="en-US" altLang="ja-JP" b="1" dirty="0">
              <a:solidFill>
                <a:schemeClr val="tx2">
                  <a:lumMod val="75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47357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94224FBC-2DA0-4A01-AD13-344018FF75C8}"/>
              </a:ext>
            </a:extLst>
          </p:cNvPr>
          <p:cNvSpPr>
            <a:spLocks noGrp="1"/>
          </p:cNvSpPr>
          <p:nvPr>
            <p:ph idx="1"/>
          </p:nvPr>
        </p:nvSpPr>
        <p:spPr>
          <a:xfrm>
            <a:off x="517320" y="1257299"/>
            <a:ext cx="10972800" cy="5294503"/>
          </a:xfrm>
        </p:spPr>
        <p:txBody>
          <a:bodyPr>
            <a:normAutofit/>
          </a:bodyPr>
          <a:lstStyle/>
          <a:p>
            <a:pPr marL="0" indent="0" algn="just">
              <a:buNone/>
            </a:pPr>
            <a:endParaRPr lang="en-US" altLang="ja-JP" sz="3200" kern="100" dirty="0">
              <a:latin typeface="HGP創英角ﾎﾟｯﾌﾟ体" panose="040B0A00000000000000" pitchFamily="50" charset="-128"/>
              <a:ea typeface="HGP創英角ﾎﾟｯﾌﾟ体" panose="040B0A00000000000000" pitchFamily="50" charset="-128"/>
              <a:cs typeface="Times New Roman" panose="02020603050405020304" pitchFamily="18" charset="0"/>
            </a:endParaRPr>
          </a:p>
          <a:p>
            <a:pPr algn="just"/>
            <a:r>
              <a:rPr lang="ja-JP" altLang="en-US" sz="2800" kern="100" dirty="0">
                <a:latin typeface="Meiryo UI" panose="020B0604030504040204" pitchFamily="50" charset="-128"/>
                <a:ea typeface="Meiryo UI" panose="020B0604030504040204" pitchFamily="50" charset="-128"/>
                <a:cs typeface="Times New Roman" panose="02020603050405020304" pitchFamily="18" charset="0"/>
              </a:rPr>
              <a:t>低廉な掛金</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（こくみん共済</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coop</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全国共通掛金から、団体割引</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32.5</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％引き。最大</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22</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等級・</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64</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％割引）</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2800" kern="100" dirty="0">
                <a:latin typeface="Meiryo UI" panose="020B0604030504040204" pitchFamily="50" charset="-128"/>
                <a:ea typeface="Meiryo UI" panose="020B0604030504040204" pitchFamily="50" charset="-128"/>
                <a:cs typeface="Times New Roman" panose="02020603050405020304" pitchFamily="18" charset="0"/>
              </a:rPr>
              <a:t>公務員は、起訴されて禁錮刑以上になると失職します。</a:t>
            </a:r>
            <a:endParaRPr lang="en-US" altLang="ja-JP" sz="28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2800" kern="100" dirty="0">
                <a:latin typeface="Meiryo UI" panose="020B0604030504040204" pitchFamily="50" charset="-128"/>
                <a:ea typeface="Meiryo UI" panose="020B0604030504040204" pitchFamily="50" charset="-128"/>
                <a:cs typeface="Times New Roman" panose="02020603050405020304" pitchFamily="18" charset="0"/>
              </a:rPr>
              <a:t>じちろうマイカー共済は、失職を防ぐための弁護士費用特約が付いています。</a:t>
            </a:r>
            <a:endParaRPr lang="en-US" altLang="ja-JP" sz="28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b="1" u="sng" kern="100" dirty="0">
                <a:latin typeface="Meiryo UI" panose="020B0604030504040204" pitchFamily="50" charset="-128"/>
                <a:ea typeface="Meiryo UI" panose="020B0604030504040204" pitchFamily="50" charset="-128"/>
                <a:cs typeface="Times New Roman" panose="02020603050405020304" pitchFamily="18" charset="0"/>
              </a:rPr>
              <a:t>万が一の事故の際は、全国組織の「こくみん共済</a:t>
            </a:r>
            <a:r>
              <a:rPr lang="en-US" altLang="ja-JP" b="1" u="sng" kern="100" dirty="0">
                <a:latin typeface="Meiryo UI" panose="020B0604030504040204" pitchFamily="50" charset="-128"/>
                <a:ea typeface="Meiryo UI" panose="020B0604030504040204" pitchFamily="50" charset="-128"/>
                <a:cs typeface="Times New Roman" panose="02020603050405020304" pitchFamily="18" charset="0"/>
              </a:rPr>
              <a:t>coop</a:t>
            </a:r>
            <a:r>
              <a:rPr lang="ja-JP" altLang="en-US" b="1" u="sng" kern="100" dirty="0">
                <a:latin typeface="Meiryo UI" panose="020B0604030504040204" pitchFamily="50" charset="-128"/>
                <a:ea typeface="Meiryo UI" panose="020B0604030504040204" pitchFamily="50" charset="-128"/>
                <a:cs typeface="Times New Roman" panose="02020603050405020304" pitchFamily="18" charset="0"/>
              </a:rPr>
              <a:t>（全労済）」が対応</a:t>
            </a:r>
            <a:endParaRPr lang="en-US" altLang="ja-JP" b="1" u="sng"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0" algn="just">
              <a:buNone/>
            </a:pPr>
            <a:endParaRPr lang="en-US" altLang="ja-JP" u="sng" kern="100" dirty="0">
              <a:latin typeface="HGS創英角ﾎﾟｯﾌﾟ体" panose="040B0A00000000000000" pitchFamily="50" charset="-128"/>
              <a:ea typeface="HGS創英角ﾎﾟｯﾌﾟ体" panose="040B0A00000000000000" pitchFamily="50" charset="-128"/>
              <a:cs typeface="Times New Roman" panose="02020603050405020304" pitchFamily="18" charset="0"/>
            </a:endParaRPr>
          </a:p>
          <a:p>
            <a:pPr marL="0" indent="0">
              <a:buNone/>
            </a:pPr>
            <a:endParaRPr lang="en-US" altLang="ja-JP" sz="2000" dirty="0">
              <a:latin typeface="ＭＳ Ｐゴシック" panose="020B0600070205080204" pitchFamily="50" charset="-128"/>
              <a:ea typeface="ＭＳ Ｐゴシック" panose="020B0600070205080204" pitchFamily="50" charset="-128"/>
            </a:endParaRPr>
          </a:p>
          <a:p>
            <a:pPr marL="0" indent="0">
              <a:buNone/>
            </a:pPr>
            <a:endParaRPr lang="en-US" altLang="ja-JP" kern="100" dirty="0">
              <a:latin typeface="+mj-ea"/>
              <a:ea typeface="+mj-ea"/>
              <a:cs typeface="Times New Roman" panose="02020603050405020304" pitchFamily="18" charset="0"/>
            </a:endParaRPr>
          </a:p>
          <a:p>
            <a:endParaRPr kumimoji="1" lang="ja-JP" altLang="en-US" dirty="0"/>
          </a:p>
        </p:txBody>
      </p:sp>
      <p:sp>
        <p:nvSpPr>
          <p:cNvPr id="4" name="スライド番号プレースホルダー 3">
            <a:extLst>
              <a:ext uri="{FF2B5EF4-FFF2-40B4-BE49-F238E27FC236}">
                <a16:creationId xmlns:a16="http://schemas.microsoft.com/office/drawing/2014/main" id="{12C371E2-5242-41C8-BCFA-3F4FAEF96799}"/>
              </a:ext>
            </a:extLst>
          </p:cNvPr>
          <p:cNvSpPr>
            <a:spLocks noGrp="1"/>
          </p:cNvSpPr>
          <p:nvPr>
            <p:ph type="sldNum" sz="quarter" idx="12"/>
          </p:nvPr>
        </p:nvSpPr>
        <p:spPr/>
        <p:txBody>
          <a:bodyPr/>
          <a:lstStyle/>
          <a:p>
            <a:pPr rtl="0"/>
            <a:fld id="{401CF334-2D5C-4859-84A6-CA7E6E43FAEB}" type="slidenum">
              <a:rPr lang="en-US" altLang="ja-JP" noProof="0" smtClean="0">
                <a:latin typeface="ＭＳ ゴシック" panose="020B0609070205080204" pitchFamily="49" charset="-128"/>
                <a:ea typeface="ＭＳ ゴシック" panose="020B0609070205080204" pitchFamily="49" charset="-128"/>
              </a:rPr>
              <a:t>8</a:t>
            </a:fld>
            <a:endParaRPr lang="ja-JP" altLang="en-US" noProof="0" dirty="0">
              <a:latin typeface="ＭＳ ゴシック" panose="020B0609070205080204" pitchFamily="49" charset="-128"/>
              <a:ea typeface="ＭＳ ゴシック" panose="020B0609070205080204" pitchFamily="49" charset="-128"/>
            </a:endParaRPr>
          </a:p>
        </p:txBody>
      </p:sp>
      <p:sp>
        <p:nvSpPr>
          <p:cNvPr id="5" name="テキスト ボックス 4">
            <a:extLst>
              <a:ext uri="{FF2B5EF4-FFF2-40B4-BE49-F238E27FC236}">
                <a16:creationId xmlns:a16="http://schemas.microsoft.com/office/drawing/2014/main" id="{027DDD11-D981-4BF4-A5EF-32C48C807605}"/>
              </a:ext>
            </a:extLst>
          </p:cNvPr>
          <p:cNvSpPr txBox="1"/>
          <p:nvPr/>
        </p:nvSpPr>
        <p:spPr>
          <a:xfrm>
            <a:off x="517320" y="4020022"/>
            <a:ext cx="10465032" cy="1384995"/>
          </a:xfrm>
          <a:prstGeom prst="rect">
            <a:avLst/>
          </a:prstGeom>
          <a:solidFill>
            <a:schemeClr val="accent3">
              <a:lumMod val="20000"/>
              <a:lumOff val="80000"/>
            </a:schemeClr>
          </a:solidFill>
          <a:ln w="3175">
            <a:solidFill>
              <a:schemeClr val="tx1"/>
            </a:solidFill>
          </a:ln>
        </p:spPr>
        <p:txBody>
          <a:bodyPr wrap="square" rtlCol="0">
            <a:spAutoFit/>
          </a:bodyPr>
          <a:lstStyle/>
          <a:p>
            <a:r>
              <a:rPr lang="ja-JP" altLang="en-US" sz="2800" b="1" kern="100" dirty="0">
                <a:latin typeface="Meiryo UI" panose="020B0604030504040204" pitchFamily="50" charset="-128"/>
                <a:ea typeface="Meiryo UI" panose="020B0604030504040204" pitchFamily="50" charset="-128"/>
                <a:cs typeface="Times New Roman" panose="02020603050405020304" pitchFamily="18" charset="0"/>
              </a:rPr>
              <a:t>見積してみませんか？</a:t>
            </a:r>
            <a:endParaRPr lang="en-US" altLang="ja-JP" sz="2800" b="1"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2800" b="1" dirty="0">
                <a:latin typeface="Meiryo UI" panose="020B0604030504040204" pitchFamily="50" charset="-128"/>
                <a:ea typeface="Meiryo UI" panose="020B0604030504040204" pitchFamily="50" charset="-128"/>
              </a:rPr>
              <a:t>現在の保険証書、車検証のコピー（写メ）を用意し、組合に提出してください。どれくらいお得かわかります。</a:t>
            </a:r>
            <a:r>
              <a:rPr lang="ja-JP" altLang="en-US" sz="2800" dirty="0">
                <a:latin typeface="HGP創英角ﾎﾟｯﾌﾟ体" panose="040B0A00000000000000" pitchFamily="50" charset="-128"/>
                <a:ea typeface="HGP創英角ﾎﾟｯﾌﾟ体" panose="040B0A00000000000000" pitchFamily="50" charset="-128"/>
              </a:rPr>
              <a:t>　　　　　</a:t>
            </a:r>
            <a:endParaRPr lang="en-US" altLang="ja-JP" sz="2800" dirty="0">
              <a:latin typeface="HGP創英角ﾎﾟｯﾌﾟ体" panose="040B0A00000000000000" pitchFamily="50" charset="-128"/>
              <a:ea typeface="HGP創英角ﾎﾟｯﾌﾟ体" panose="040B0A00000000000000" pitchFamily="50" charset="-128"/>
            </a:endParaRPr>
          </a:p>
        </p:txBody>
      </p:sp>
      <p:sp>
        <p:nvSpPr>
          <p:cNvPr id="6" name="テキスト ボックス 5">
            <a:extLst>
              <a:ext uri="{FF2B5EF4-FFF2-40B4-BE49-F238E27FC236}">
                <a16:creationId xmlns:a16="http://schemas.microsoft.com/office/drawing/2014/main" id="{FBADCD36-32E5-4F42-ADA6-1AC78BB05F5E}"/>
              </a:ext>
            </a:extLst>
          </p:cNvPr>
          <p:cNvSpPr txBox="1"/>
          <p:nvPr/>
        </p:nvSpPr>
        <p:spPr>
          <a:xfrm>
            <a:off x="517320" y="998038"/>
            <a:ext cx="10465032" cy="646331"/>
          </a:xfrm>
          <a:prstGeom prst="rect">
            <a:avLst/>
          </a:prstGeom>
          <a:solidFill>
            <a:schemeClr val="accent3">
              <a:lumMod val="20000"/>
              <a:lumOff val="80000"/>
            </a:schemeClr>
          </a:solidFill>
          <a:ln w="3175">
            <a:solidFill>
              <a:schemeClr val="tx1"/>
            </a:solidFill>
          </a:ln>
        </p:spPr>
        <p:txBody>
          <a:bodyPr wrap="square" rtlCol="0">
            <a:spAutoFit/>
          </a:bodyPr>
          <a:lstStyle/>
          <a:p>
            <a:r>
              <a:rPr lang="ja-JP" altLang="en-US" sz="3600" b="1" kern="100" dirty="0">
                <a:latin typeface="Meiryo UI" panose="020B0604030504040204" pitchFamily="50" charset="-128"/>
                <a:ea typeface="Meiryo UI" panose="020B0604030504040204" pitchFamily="50" charset="-128"/>
                <a:cs typeface="Times New Roman" panose="02020603050405020304" pitchFamily="18" charset="0"/>
              </a:rPr>
              <a:t>◆マイカー共済</a:t>
            </a:r>
            <a:r>
              <a:rPr kumimoji="1" lang="ja-JP" altLang="en-US" sz="2800" b="1" dirty="0">
                <a:latin typeface="Meiryo UI" panose="020B0604030504040204" pitchFamily="50" charset="-128"/>
                <a:ea typeface="Meiryo UI" panose="020B0604030504040204" pitchFamily="50" charset="-128"/>
              </a:rPr>
              <a:t>　</a:t>
            </a:r>
            <a:endParaRPr lang="en-US" altLang="ja-JP" sz="2800" b="1"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7" name="四角形: 角を丸くする 6">
            <a:extLst>
              <a:ext uri="{FF2B5EF4-FFF2-40B4-BE49-F238E27FC236}">
                <a16:creationId xmlns:a16="http://schemas.microsoft.com/office/drawing/2014/main" id="{379FE7AF-13A1-AFE3-7814-DBDB0B826C51}"/>
              </a:ext>
            </a:extLst>
          </p:cNvPr>
          <p:cNvSpPr/>
          <p:nvPr/>
        </p:nvSpPr>
        <p:spPr>
          <a:xfrm>
            <a:off x="517320" y="5500298"/>
            <a:ext cx="10348530" cy="1136341"/>
          </a:xfrm>
          <a:prstGeom prst="roundRect">
            <a:avLst/>
          </a:prstGeom>
          <a:solidFill>
            <a:schemeClr val="accent3">
              <a:lumMod val="20000"/>
              <a:lumOff val="80000"/>
            </a:schemeClr>
          </a:solidFill>
          <a:ln w="12700">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marL="0" lvl="0" indent="0" algn="just" rtl="0">
              <a:spcBef>
                <a:spcPts val="560"/>
              </a:spcBef>
              <a:spcAft>
                <a:spcPts val="0"/>
              </a:spcAft>
              <a:buSzPts val="2660"/>
              <a:buNone/>
            </a:pPr>
            <a:r>
              <a:rPr lang="en-US" altLang="ja-JP" sz="1600" dirty="0">
                <a:latin typeface="Meiryo UI" panose="020B0604030504040204" pitchFamily="50" charset="-128"/>
                <a:ea typeface="Meiryo UI" panose="020B0604030504040204" pitchFamily="50" charset="-128"/>
                <a:cs typeface="Century Gothic"/>
                <a:sym typeface="Century Gothic"/>
              </a:rPr>
              <a:t>2021</a:t>
            </a:r>
            <a:r>
              <a:rPr lang="ja-JP" altLang="en-US" sz="1600" dirty="0">
                <a:latin typeface="Meiryo UI" panose="020B0604030504040204" pitchFamily="50" charset="-128"/>
                <a:ea typeface="Meiryo UI" panose="020B0604030504040204" pitchFamily="50" charset="-128"/>
                <a:cs typeface="Century Gothic"/>
                <a:sym typeface="Century Gothic"/>
              </a:rPr>
              <a:t>年</a:t>
            </a:r>
            <a:r>
              <a:rPr lang="en-US" altLang="ja-JP" sz="1600" dirty="0">
                <a:latin typeface="Meiryo UI" panose="020B0604030504040204" pitchFamily="50" charset="-128"/>
                <a:ea typeface="Meiryo UI" panose="020B0604030504040204" pitchFamily="50" charset="-128"/>
                <a:cs typeface="Century Gothic"/>
                <a:sym typeface="Century Gothic"/>
              </a:rPr>
              <a:t>4</a:t>
            </a:r>
            <a:r>
              <a:rPr lang="ja-JP" altLang="en-US" sz="1600" dirty="0">
                <a:latin typeface="Meiryo UI" panose="020B0604030504040204" pitchFamily="50" charset="-128"/>
                <a:ea typeface="Meiryo UI" panose="020B0604030504040204" pitchFamily="50" charset="-128"/>
                <a:cs typeface="Century Gothic"/>
                <a:sym typeface="Century Gothic"/>
              </a:rPr>
              <a:t>月に、</a:t>
            </a:r>
            <a:r>
              <a:rPr lang="en-US" altLang="ja-JP" sz="1600" dirty="0">
                <a:latin typeface="Meiryo UI" panose="020B0604030504040204" pitchFamily="50" charset="-128"/>
                <a:ea typeface="Meiryo UI" panose="020B0604030504040204" pitchFamily="50" charset="-128"/>
                <a:cs typeface="Century Gothic"/>
                <a:sym typeface="Century Gothic"/>
              </a:rPr>
              <a:t>T</a:t>
            </a:r>
            <a:r>
              <a:rPr lang="ja-JP" altLang="en-US" sz="1600" dirty="0">
                <a:latin typeface="Meiryo UI" panose="020B0604030504040204" pitchFamily="50" charset="-128"/>
                <a:ea typeface="Meiryo UI" panose="020B0604030504040204" pitchFamily="50" charset="-128"/>
                <a:cs typeface="Century Gothic"/>
                <a:sym typeface="Century Gothic"/>
              </a:rPr>
              <a:t>県●●市の会計年度任用職員（組合未加入）が交通事故を理由に不幸にも失職してしまいました。</a:t>
            </a:r>
            <a:endParaRPr lang="en-US" altLang="ja-JP" sz="1600" dirty="0">
              <a:latin typeface="Meiryo UI" panose="020B0604030504040204" pitchFamily="50" charset="-128"/>
              <a:ea typeface="Meiryo UI" panose="020B0604030504040204" pitchFamily="50" charset="-128"/>
              <a:cs typeface="Century Gothic"/>
              <a:sym typeface="Century Gothic"/>
            </a:endParaRPr>
          </a:p>
          <a:p>
            <a:pPr marL="0" lvl="0" indent="0" algn="just" rtl="0">
              <a:spcBef>
                <a:spcPts val="560"/>
              </a:spcBef>
              <a:spcAft>
                <a:spcPts val="0"/>
              </a:spcAft>
              <a:buSzPts val="2660"/>
              <a:buNone/>
            </a:pPr>
            <a:r>
              <a:rPr lang="ja-JP" altLang="en-US" sz="1600" dirty="0">
                <a:latin typeface="Meiryo UI" panose="020B0604030504040204" pitchFamily="50" charset="-128"/>
                <a:ea typeface="Meiryo UI" panose="020B0604030504040204" pitchFamily="50" charset="-128"/>
                <a:cs typeface="Century Gothic"/>
                <a:sym typeface="Century Gothic"/>
              </a:rPr>
              <a:t>損保会社の</a:t>
            </a:r>
            <a:r>
              <a:rPr lang="ja-JP" altLang="ja-JP" sz="1600" dirty="0">
                <a:latin typeface="Meiryo UI" panose="020B0604030504040204" pitchFamily="50" charset="-128"/>
                <a:ea typeface="Meiryo UI" panose="020B0604030504040204" pitchFamily="50" charset="-128"/>
                <a:cs typeface="Century Gothic"/>
                <a:sym typeface="Century Gothic"/>
              </a:rPr>
              <a:t>弁護士費用</a:t>
            </a:r>
            <a:r>
              <a:rPr lang="ja-JP" altLang="en-US" sz="1600" dirty="0">
                <a:latin typeface="Meiryo UI" panose="020B0604030504040204" pitchFamily="50" charset="-128"/>
                <a:ea typeface="Meiryo UI" panose="020B0604030504040204" pitchFamily="50" charset="-128"/>
                <a:cs typeface="Century Gothic"/>
                <a:sym typeface="Century Gothic"/>
              </a:rPr>
              <a:t>等補償</a:t>
            </a:r>
            <a:r>
              <a:rPr lang="ja-JP" altLang="ja-JP" sz="1600" dirty="0">
                <a:latin typeface="Meiryo UI" panose="020B0604030504040204" pitchFamily="50" charset="-128"/>
                <a:ea typeface="Meiryo UI" panose="020B0604030504040204" pitchFamily="50" charset="-128"/>
                <a:cs typeface="Century Gothic"/>
                <a:sym typeface="Century Gothic"/>
              </a:rPr>
              <a:t>特約</a:t>
            </a:r>
            <a:r>
              <a:rPr lang="ja-JP" altLang="en-US" sz="1600" dirty="0">
                <a:latin typeface="Meiryo UI" panose="020B0604030504040204" pitchFamily="50" charset="-128"/>
                <a:ea typeface="Meiryo UI" panose="020B0604030504040204" pitchFamily="50" charset="-128"/>
                <a:cs typeface="Century Gothic"/>
                <a:sym typeface="Century Gothic"/>
              </a:rPr>
              <a:t>は、相手方に損害賠償を求めるための弁護士費用に対応するもの。したがって、</a:t>
            </a:r>
            <a:endParaRPr lang="en-US" altLang="ja-JP" sz="1600" dirty="0">
              <a:latin typeface="Meiryo UI" panose="020B0604030504040204" pitchFamily="50" charset="-128"/>
              <a:ea typeface="Meiryo UI" panose="020B0604030504040204" pitchFamily="50" charset="-128"/>
              <a:cs typeface="Century Gothic"/>
              <a:sym typeface="Century Gothic"/>
            </a:endParaRPr>
          </a:p>
          <a:p>
            <a:pPr marL="0" lvl="0" indent="0" algn="just" rtl="0">
              <a:spcBef>
                <a:spcPts val="560"/>
              </a:spcBef>
              <a:spcAft>
                <a:spcPts val="0"/>
              </a:spcAft>
              <a:buSzPts val="2660"/>
              <a:buNone/>
            </a:pPr>
            <a:r>
              <a:rPr lang="ja-JP" altLang="en-US" sz="1600" dirty="0">
                <a:latin typeface="Meiryo UI" panose="020B0604030504040204" pitchFamily="50" charset="-128"/>
                <a:ea typeface="Meiryo UI" panose="020B0604030504040204" pitchFamily="50" charset="-128"/>
                <a:cs typeface="Century Gothic"/>
                <a:sym typeface="Century Gothic"/>
              </a:rPr>
              <a:t>地方公務員の身分を守るための弁護士費用に対応はしていません。地方公務員ならマイカー共済ですね。</a:t>
            </a:r>
            <a:endParaRPr lang="en-US" altLang="ja-JP" sz="1600" dirty="0">
              <a:latin typeface="Meiryo UI" panose="020B0604030504040204" pitchFamily="50" charset="-128"/>
              <a:ea typeface="Meiryo UI" panose="020B0604030504040204" pitchFamily="50" charset="-128"/>
              <a:cs typeface="Century Gothic"/>
              <a:sym typeface="Century Gothic"/>
            </a:endParaRPr>
          </a:p>
        </p:txBody>
      </p:sp>
    </p:spTree>
    <p:extLst>
      <p:ext uri="{BB962C8B-B14F-4D97-AF65-F5344CB8AC3E}">
        <p14:creationId xmlns:p14="http://schemas.microsoft.com/office/powerpoint/2010/main" val="593903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ADE3DE-F78E-3C4D-DF41-D01C881D3632}"/>
              </a:ext>
            </a:extLst>
          </p:cNvPr>
          <p:cNvSpPr>
            <a:spLocks noGrp="1"/>
          </p:cNvSpPr>
          <p:nvPr>
            <p:ph type="title"/>
          </p:nvPr>
        </p:nvSpPr>
        <p:spPr/>
        <p:txBody>
          <a:bodyPr>
            <a:normAutofit/>
          </a:bodyPr>
          <a:lstStyle/>
          <a:p>
            <a:r>
              <a:rPr kumimoji="1" lang="ja-JP" altLang="en-US" sz="4400" b="1" dirty="0">
                <a:solidFill>
                  <a:schemeClr val="tx1"/>
                </a:solidFill>
              </a:rPr>
              <a:t>③ろうきんの活用</a:t>
            </a:r>
            <a:r>
              <a:rPr kumimoji="1" lang="ja-JP" altLang="en-US" sz="3200" b="1" dirty="0">
                <a:solidFill>
                  <a:schemeClr val="tx1"/>
                </a:solidFill>
              </a:rPr>
              <a:t>～使わないなんてもったいない～</a:t>
            </a:r>
          </a:p>
        </p:txBody>
      </p:sp>
      <p:sp>
        <p:nvSpPr>
          <p:cNvPr id="3" name="コンテンツ プレースホルダー 2">
            <a:extLst>
              <a:ext uri="{FF2B5EF4-FFF2-40B4-BE49-F238E27FC236}">
                <a16:creationId xmlns:a16="http://schemas.microsoft.com/office/drawing/2014/main" id="{9DEB93D1-F4DB-6AFE-4021-1672569239C7}"/>
              </a:ext>
            </a:extLst>
          </p:cNvPr>
          <p:cNvSpPr>
            <a:spLocks noGrp="1"/>
          </p:cNvSpPr>
          <p:nvPr>
            <p:ph idx="1"/>
          </p:nvPr>
        </p:nvSpPr>
        <p:spPr/>
        <p:txBody>
          <a:bodyPr>
            <a:normAutofit/>
          </a:bodyPr>
          <a:lstStyle/>
          <a:p>
            <a:r>
              <a:rPr kumimoji="1" lang="ja-JP" altLang="en-US" dirty="0">
                <a:latin typeface="Meiryo UI" panose="020B0604030504040204" pitchFamily="50" charset="-128"/>
                <a:ea typeface="Meiryo UI" panose="020B0604030504040204" pitchFamily="50" charset="-128"/>
              </a:rPr>
              <a:t>ろうきん（労働金庫）は、サザエさんでいうところの三河屋さん</a:t>
            </a:r>
            <a:endParaRPr kumimoji="1" lang="en-US" altLang="ja-JP" dirty="0">
              <a:latin typeface="Meiryo UI" panose="020B0604030504040204" pitchFamily="50" charset="-128"/>
              <a:ea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rPr>
              <a:t>　　呼べば来る。呼ばなくても職場に御用聞きに来る。</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他行、コンビニ</a:t>
            </a:r>
            <a:r>
              <a:rPr lang="en-US" altLang="ja-JP" dirty="0">
                <a:latin typeface="Meiryo UI" panose="020B0604030504040204" pitchFamily="50" charset="-128"/>
                <a:ea typeface="Meiryo UI" panose="020B0604030504040204" pitchFamily="50" charset="-128"/>
              </a:rPr>
              <a:t>ATM</a:t>
            </a:r>
            <a:r>
              <a:rPr lang="ja-JP" altLang="en-US" dirty="0">
                <a:latin typeface="Meiryo UI" panose="020B0604030504040204" pitchFamily="50" charset="-128"/>
                <a:ea typeface="Meiryo UI" panose="020B0604030504040204" pitchFamily="50" charset="-128"/>
              </a:rPr>
              <a:t>でお金をおろしても、手数料即時キャッシュ。つまりタダ！</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インターネットバンキングを利用すれば、他行への振込手数料が月３回目までキャッシュバック！</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アプリで通帳が確認できるので、近くに支店がなくても大丈夫</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住宅ローン、車のローンなど、組合員に有利な利率設定</a:t>
            </a:r>
            <a:endParaRPr lang="en-US" altLang="ja-JP" dirty="0">
              <a:latin typeface="Meiryo UI" panose="020B0604030504040204" pitchFamily="50" charset="-128"/>
              <a:ea typeface="Meiryo UI" panose="020B0604030504040204" pitchFamily="50" charset="-128"/>
            </a:endParaRPr>
          </a:p>
          <a:p>
            <a:r>
              <a:rPr lang="ja-JP" altLang="en-US" sz="3600" b="1" dirty="0">
                <a:latin typeface="Meiryo UI" panose="020B0604030504040204" pitchFamily="50" charset="-128"/>
                <a:ea typeface="Meiryo UI" panose="020B0604030504040204" pitchFamily="50" charset="-128"/>
              </a:rPr>
              <a:t>給与振込はろうきんへ！</a:t>
            </a:r>
            <a:endParaRPr lang="en-US" altLang="ja-JP" sz="3600" b="1"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E7AB2AB1-01E3-DD42-3AAE-1D79059B433F}"/>
              </a:ext>
            </a:extLst>
          </p:cNvPr>
          <p:cNvSpPr>
            <a:spLocks noGrp="1"/>
          </p:cNvSpPr>
          <p:nvPr>
            <p:ph type="sldNum" sz="quarter" idx="12"/>
          </p:nvPr>
        </p:nvSpPr>
        <p:spPr/>
        <p:txBody>
          <a:bodyPr/>
          <a:lstStyle/>
          <a:p>
            <a:pPr rtl="0"/>
            <a:fld id="{401CF334-2D5C-4859-84A6-CA7E6E43FAEB}" type="slidenum">
              <a:rPr lang="en-US" altLang="ja-JP" noProof="0" smtClean="0"/>
              <a:t>9</a:t>
            </a:fld>
            <a:endParaRPr lang="ja-JP" altLang="en-US" noProof="0" dirty="0"/>
          </a:p>
        </p:txBody>
      </p:sp>
    </p:spTree>
    <p:extLst>
      <p:ext uri="{BB962C8B-B14F-4D97-AF65-F5344CB8AC3E}">
        <p14:creationId xmlns:p14="http://schemas.microsoft.com/office/powerpoint/2010/main" val="2204161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ブレーンストーミングのプレゼンテーション">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Office_15870482_TF03460637.potx" id="{8F3B156D-932A-4C4F-B19B-13DA9C7AB513}" vid="{CAF0C7A8-6467-402F-B5CC-E460ADA54AEF}"/>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ビジネス ブレーンストーミング プレゼンテーション</Template>
  <TotalTime>7548</TotalTime>
  <Words>1473</Words>
  <Application>Microsoft Office PowerPoint</Application>
  <PresentationFormat>ワイド画面</PresentationFormat>
  <Paragraphs>140</Paragraphs>
  <Slides>12</Slides>
  <Notes>5</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12</vt:i4>
      </vt:variant>
    </vt:vector>
  </HeadingPairs>
  <TitlesOfParts>
    <vt:vector size="26" baseType="lpstr">
      <vt:lpstr>BIZ UDPゴシック</vt:lpstr>
      <vt:lpstr>FGP角ｺﾞｼｯｸ体Ca-U</vt:lpstr>
      <vt:lpstr>HGP創英角ﾎﾟｯﾌﾟ体</vt:lpstr>
      <vt:lpstr>HGS創英角ﾎﾟｯﾌﾟ体</vt:lpstr>
      <vt:lpstr>Meiryo UI</vt:lpstr>
      <vt:lpstr>ＭＳ Ｐゴシック</vt:lpstr>
      <vt:lpstr>ＭＳ ゴシック</vt:lpstr>
      <vt:lpstr>ＭＳ 明朝</vt:lpstr>
      <vt:lpstr>メイリオ</vt:lpstr>
      <vt:lpstr>Century Gothic</vt:lpstr>
      <vt:lpstr>Palatino Linotype</vt:lpstr>
      <vt:lpstr>Times New Roman</vt:lpstr>
      <vt:lpstr>Wingdings 2</vt:lpstr>
      <vt:lpstr>ブレーンストーミングのプレゼンテーション</vt:lpstr>
      <vt:lpstr> ≪ようこそ市ヶ谷市役所へ≫  市ヶ谷市役所職員労働組合加入説明会 　　　　</vt:lpstr>
      <vt:lpstr>１．労働組合の役割  （１）労働組合は消防署のようなもの</vt:lpstr>
      <vt:lpstr>　（２）組合活動の4本柱</vt:lpstr>
      <vt:lpstr>２．がんばる皆さんを応援する労働組合の活動</vt:lpstr>
      <vt:lpstr>（2）仲間づくり</vt:lpstr>
      <vt:lpstr>（４）組合の福利厚生 </vt:lpstr>
      <vt:lpstr>②じちろう共済 </vt:lpstr>
      <vt:lpstr>PowerPoint プレゼンテーション</vt:lpstr>
      <vt:lpstr>③ろうきんの活用～使わないなんてもったいない～</vt:lpstr>
      <vt:lpstr>３．組合の活動 </vt:lpstr>
      <vt:lpstr>槌田委員長からのメッセージ</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創造性のセッション</dc:title>
  <dc:creator>ozeki</dc:creator>
  <cp:lastModifiedBy>唐牛 遊太</cp:lastModifiedBy>
  <cp:revision>164</cp:revision>
  <cp:lastPrinted>2023-12-20T00:14:31Z</cp:lastPrinted>
  <dcterms:created xsi:type="dcterms:W3CDTF">2021-03-19T00:14:54Z</dcterms:created>
  <dcterms:modified xsi:type="dcterms:W3CDTF">2024-01-15T04:42:12Z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